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7"/>
  </p:notesMasterIdLst>
  <p:sldIdLst>
    <p:sldId id="332" r:id="rId2"/>
    <p:sldId id="330" r:id="rId3"/>
    <p:sldId id="328" r:id="rId4"/>
    <p:sldId id="326" r:id="rId5"/>
    <p:sldId id="325" r:id="rId6"/>
    <p:sldId id="324" r:id="rId7"/>
    <p:sldId id="344" r:id="rId8"/>
    <p:sldId id="345" r:id="rId9"/>
    <p:sldId id="323" r:id="rId10"/>
    <p:sldId id="322" r:id="rId11"/>
    <p:sldId id="321" r:id="rId12"/>
    <p:sldId id="320" r:id="rId13"/>
    <p:sldId id="319" r:id="rId14"/>
    <p:sldId id="318" r:id="rId15"/>
    <p:sldId id="317" r:id="rId16"/>
    <p:sldId id="316" r:id="rId17"/>
    <p:sldId id="315" r:id="rId18"/>
    <p:sldId id="314" r:id="rId19"/>
    <p:sldId id="313" r:id="rId20"/>
    <p:sldId id="312" r:id="rId21"/>
    <p:sldId id="311" r:id="rId22"/>
    <p:sldId id="310" r:id="rId23"/>
    <p:sldId id="309" r:id="rId24"/>
    <p:sldId id="308" r:id="rId25"/>
    <p:sldId id="307" r:id="rId26"/>
    <p:sldId id="306" r:id="rId27"/>
    <p:sldId id="305" r:id="rId28"/>
    <p:sldId id="304" r:id="rId29"/>
    <p:sldId id="303" r:id="rId30"/>
    <p:sldId id="302" r:id="rId31"/>
    <p:sldId id="301" r:id="rId32"/>
    <p:sldId id="300" r:id="rId33"/>
    <p:sldId id="298" r:id="rId34"/>
    <p:sldId id="297" r:id="rId35"/>
    <p:sldId id="334" r:id="rId36"/>
    <p:sldId id="335" r:id="rId37"/>
    <p:sldId id="336" r:id="rId38"/>
    <p:sldId id="337" r:id="rId39"/>
    <p:sldId id="338" r:id="rId40"/>
    <p:sldId id="339" r:id="rId41"/>
    <p:sldId id="341" r:id="rId42"/>
    <p:sldId id="343" r:id="rId43"/>
    <p:sldId id="295" r:id="rId44"/>
    <p:sldId id="296" r:id="rId45"/>
    <p:sldId id="342" r:id="rId46"/>
  </p:sldIdLst>
  <p:sldSz cx="16256000" cy="9144000"/>
  <p:notesSz cx="16256000" cy="9144000"/>
  <p:embeddedFontLs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Denton Text" pitchFamily="2" charset="77"/>
      <p:regular r:id="rId52"/>
      <p:bold r:id="rId53"/>
      <p:italic r:id="rId54"/>
    </p:embeddedFont>
    <p:embeddedFont>
      <p:font typeface="Trebuchet MS" panose="020B0703020202090204" pitchFamily="34" charset="0"/>
      <p:regular r:id="rId55"/>
      <p:bold r:id="rId56"/>
      <p:italic r:id="rId57"/>
    </p:embeddedFont>
    <p:embeddedFont>
      <p:font typeface="TT Commons" panose="02000506030000020004" pitchFamily="2" charset="77"/>
      <p:regular r:id="rId58"/>
    </p:embeddedFont>
    <p:embeddedFont>
      <p:font typeface="TT Commons Bold" panose="02000506030000020004" pitchFamily="2" charset="77"/>
      <p:bold r:id="rId59"/>
    </p:embeddedFont>
    <p:embeddedFont>
      <p:font typeface="TT Commons Medium" panose="02000506030000020004" pitchFamily="2" charset="77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3D"/>
    <a:srgbClr val="E9EFE2"/>
    <a:srgbClr val="FFFFFF"/>
    <a:srgbClr val="719D3D"/>
    <a:srgbClr val="BACC28"/>
    <a:srgbClr val="6A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0" autoAdjust="0"/>
    <p:restoredTop sz="94648" autoAdjust="0"/>
  </p:normalViewPr>
  <p:slideViewPr>
    <p:cSldViewPr>
      <p:cViewPr varScale="1">
        <p:scale>
          <a:sx n="83" d="100"/>
          <a:sy n="83" d="100"/>
        </p:scale>
        <p:origin x="232" y="232"/>
      </p:cViewPr>
      <p:guideLst>
        <p:guide orient="horz" pos="2928"/>
        <p:guide pos="2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6590272874782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A-41AA-B3A6-BEFCE59FFF0E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A-41AA-B3A6-BEFCE59FFF0E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FA-41AA-B3A6-BEFCE59FFF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FA-41AA-B3A6-BEFCE59FFF0E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FA-41AA-B3A6-BEFCE59FF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27084186972999E-3"/>
          <c:y val="0.1409659310896941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3-47E0-974E-EC7B6F45C5C5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3-47E0-974E-EC7B6F45C5C5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33-47E0-974E-EC7B6F45C5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33-47E0-974E-EC7B6F45C5C5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33-47E0-974E-EC7B6F45C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6590272874782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E-44F8-8017-B74905CC5AEB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E-44F8-8017-B74905CC5AEB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1E-44F8-8017-B74905CC5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1E-44F8-8017-B74905CC5AEB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E-44F8-8017-B74905CC5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6590272874782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E-44F8-8017-B74905CC5AEB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E-44F8-8017-B74905CC5AEB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1E-44F8-8017-B74905CC5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1E-44F8-8017-B74905CC5AEB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E-44F8-8017-B74905CC5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6590272874782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E-44F8-8017-B74905CC5AEB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E-44F8-8017-B74905CC5AEB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1E-44F8-8017-B74905CC5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1E-44F8-8017-B74905CC5AEB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E-44F8-8017-B74905CC5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enton Tex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enton Text" pitchFamily="50" charset="0"/>
              </a:defRPr>
            </a:lvl1pPr>
          </a:lstStyle>
          <a:p>
            <a:fld id="{E0EBD75F-6960-499D-AA6E-21F2F965E11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enton Tex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enton Text" pitchFamily="50" charset="0"/>
              </a:defRPr>
            </a:lvl1pPr>
          </a:lstStyle>
          <a:p>
            <a:fld id="{E972A9E2-21FD-40CA-8AAD-2CCBEA99A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8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5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2DFE240-0697-0FDC-1D10-90A0F84D5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5791200"/>
            <a:ext cx="14020800" cy="661720"/>
          </a:xfrm>
        </p:spPr>
        <p:txBody>
          <a:bodyPr/>
          <a:lstStyle>
            <a:lvl1pPr>
              <a:defRPr sz="215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9AAD03-AB50-F76D-116E-DE6782A2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400" y="2057400"/>
            <a:ext cx="14020800" cy="1769715"/>
          </a:xfrm>
        </p:spPr>
        <p:txBody>
          <a:bodyPr/>
          <a:lstStyle>
            <a:lvl1pPr>
              <a:defRPr sz="115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AB6C5DFC-1DD9-9936-AF06-8EAF07FB859F}"/>
              </a:ext>
            </a:extLst>
          </p:cNvPr>
          <p:cNvSpPr/>
          <p:nvPr userDrawn="1"/>
        </p:nvSpPr>
        <p:spPr>
          <a:xfrm>
            <a:off x="0" y="25146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AB38D-EA5F-D6BA-DAD9-4E9D79262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59" y="7370291"/>
            <a:ext cx="4613437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64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7">
            <a:extLst>
              <a:ext uri="{FF2B5EF4-FFF2-40B4-BE49-F238E27FC236}">
                <a16:creationId xmlns:a16="http://schemas.microsoft.com/office/drawing/2014/main" id="{B8311D78-97A4-5163-0A46-17AB5A6515B7}"/>
              </a:ext>
            </a:extLst>
          </p:cNvPr>
          <p:cNvGrpSpPr/>
          <p:nvPr userDrawn="1"/>
        </p:nvGrpSpPr>
        <p:grpSpPr>
          <a:xfrm>
            <a:off x="12601433" y="8190841"/>
            <a:ext cx="2598420" cy="471170"/>
            <a:chOff x="12601433" y="8190841"/>
            <a:chExt cx="2598420" cy="47117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70B545A-C87D-4E05-0836-E49993A7DDFE}"/>
                </a:ext>
              </a:extLst>
            </p:cNvPr>
            <p:cNvSpPr/>
            <p:nvPr/>
          </p:nvSpPr>
          <p:spPr>
            <a:xfrm>
              <a:off x="12601433" y="8250859"/>
              <a:ext cx="323215" cy="411480"/>
            </a:xfrm>
            <a:custGeom>
              <a:avLst/>
              <a:gdLst/>
              <a:ahLst/>
              <a:cxnLst/>
              <a:rect l="l" t="t" r="r" b="b"/>
              <a:pathLst>
                <a:path w="323215" h="411479">
                  <a:moveTo>
                    <a:pt x="139738" y="0"/>
                  </a:moveTo>
                  <a:lnTo>
                    <a:pt x="19939" y="55499"/>
                  </a:lnTo>
                  <a:lnTo>
                    <a:pt x="0" y="86715"/>
                  </a:lnTo>
                  <a:lnTo>
                    <a:pt x="0" y="310934"/>
                  </a:lnTo>
                  <a:lnTo>
                    <a:pt x="166331" y="407644"/>
                  </a:lnTo>
                  <a:lnTo>
                    <a:pt x="181436" y="411114"/>
                  </a:lnTo>
                  <a:lnTo>
                    <a:pt x="189136" y="410227"/>
                  </a:lnTo>
                  <a:lnTo>
                    <a:pt x="196532" y="407593"/>
                  </a:lnTo>
                  <a:lnTo>
                    <a:pt x="322630" y="345694"/>
                  </a:lnTo>
                  <a:lnTo>
                    <a:pt x="139738" y="260273"/>
                  </a:lnTo>
                  <a:lnTo>
                    <a:pt x="139738" y="0"/>
                  </a:lnTo>
                  <a:close/>
                </a:path>
              </a:pathLst>
            </a:custGeom>
            <a:solidFill>
              <a:srgbClr val="719D3D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CFB10E8-D00A-355D-A088-66C5F35085AA}"/>
                </a:ext>
              </a:extLst>
            </p:cNvPr>
            <p:cNvSpPr/>
            <p:nvPr/>
          </p:nvSpPr>
          <p:spPr>
            <a:xfrm>
              <a:off x="12741173" y="8190852"/>
              <a:ext cx="316230" cy="405765"/>
            </a:xfrm>
            <a:custGeom>
              <a:avLst/>
              <a:gdLst/>
              <a:ahLst/>
              <a:cxnLst/>
              <a:rect l="l" t="t" r="r" b="b"/>
              <a:pathLst>
                <a:path w="316230" h="405765">
                  <a:moveTo>
                    <a:pt x="316115" y="104432"/>
                  </a:moveTo>
                  <a:lnTo>
                    <a:pt x="273824" y="63093"/>
                  </a:lnTo>
                  <a:lnTo>
                    <a:pt x="151638" y="3479"/>
                  </a:lnTo>
                  <a:lnTo>
                    <a:pt x="144627" y="927"/>
                  </a:lnTo>
                  <a:lnTo>
                    <a:pt x="137312" y="0"/>
                  </a:lnTo>
                  <a:lnTo>
                    <a:pt x="129971" y="711"/>
                  </a:lnTo>
                  <a:lnTo>
                    <a:pt x="122885" y="3060"/>
                  </a:lnTo>
                  <a:lnTo>
                    <a:pt x="0" y="60007"/>
                  </a:lnTo>
                  <a:lnTo>
                    <a:pt x="36588" y="78016"/>
                  </a:lnTo>
                  <a:lnTo>
                    <a:pt x="36588" y="118579"/>
                  </a:lnTo>
                  <a:lnTo>
                    <a:pt x="73101" y="136601"/>
                  </a:lnTo>
                  <a:lnTo>
                    <a:pt x="73101" y="95986"/>
                  </a:lnTo>
                  <a:lnTo>
                    <a:pt x="109613" y="113957"/>
                  </a:lnTo>
                  <a:lnTo>
                    <a:pt x="109613" y="154508"/>
                  </a:lnTo>
                  <a:lnTo>
                    <a:pt x="146138" y="172529"/>
                  </a:lnTo>
                  <a:lnTo>
                    <a:pt x="146138" y="131927"/>
                  </a:lnTo>
                  <a:lnTo>
                    <a:pt x="182880" y="149999"/>
                  </a:lnTo>
                  <a:lnTo>
                    <a:pt x="182880" y="405701"/>
                  </a:lnTo>
                  <a:lnTo>
                    <a:pt x="297637" y="349034"/>
                  </a:lnTo>
                  <a:lnTo>
                    <a:pt x="305295" y="343814"/>
                  </a:lnTo>
                  <a:lnTo>
                    <a:pt x="311111" y="336804"/>
                  </a:lnTo>
                  <a:lnTo>
                    <a:pt x="314820" y="328485"/>
                  </a:lnTo>
                  <a:lnTo>
                    <a:pt x="316115" y="319303"/>
                  </a:lnTo>
                  <a:lnTo>
                    <a:pt x="316115" y="104432"/>
                  </a:lnTo>
                  <a:close/>
                </a:path>
              </a:pathLst>
            </a:custGeom>
            <a:solidFill>
              <a:srgbClr val="00583D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5D12CDEC-E1B1-507C-3650-595C083C013B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98859" y="8272208"/>
              <a:ext cx="2000566" cy="370692"/>
            </a:xfrm>
            <a:prstGeom prst="rect">
              <a:avLst/>
            </a:prstGeom>
          </p:spPr>
        </p:pic>
      </p:grpSp>
      <p:sp>
        <p:nvSpPr>
          <p:cNvPr id="19" name="object 5">
            <a:extLst>
              <a:ext uri="{FF2B5EF4-FFF2-40B4-BE49-F238E27FC236}">
                <a16:creationId xmlns:a16="http://schemas.microsoft.com/office/drawing/2014/main" id="{A4016583-9FDE-9BD3-0127-6F9045018294}"/>
              </a:ext>
            </a:extLst>
          </p:cNvPr>
          <p:cNvSpPr/>
          <p:nvPr userDrawn="1"/>
        </p:nvSpPr>
        <p:spPr>
          <a:xfrm>
            <a:off x="5334181" y="-19050"/>
            <a:ext cx="10953750" cy="9163050"/>
          </a:xfrm>
          <a:custGeom>
            <a:avLst/>
            <a:gdLst/>
            <a:ahLst/>
            <a:cxnLst/>
            <a:rect l="l" t="t" r="r" b="b"/>
            <a:pathLst>
              <a:path w="10953750" h="9144000">
                <a:moveTo>
                  <a:pt x="10953559" y="0"/>
                </a:moveTo>
                <a:lnTo>
                  <a:pt x="9144012" y="0"/>
                </a:lnTo>
                <a:lnTo>
                  <a:pt x="0" y="9144000"/>
                </a:lnTo>
                <a:lnTo>
                  <a:pt x="10953559" y="9144000"/>
                </a:lnTo>
                <a:lnTo>
                  <a:pt x="10953559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7178C59-8C39-C6B2-6F21-F210C3A667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-727" y="-1033"/>
            <a:ext cx="10030821" cy="9199419"/>
          </a:xfrm>
          <a:custGeom>
            <a:avLst/>
            <a:gdLst>
              <a:gd name="connsiteX0" fmla="*/ 8 w 7857685"/>
              <a:gd name="connsiteY0" fmla="*/ 3496043 h 9152782"/>
              <a:gd name="connsiteX1" fmla="*/ 3928843 w 7857685"/>
              <a:gd name="connsiteY1" fmla="*/ 0 h 9152782"/>
              <a:gd name="connsiteX2" fmla="*/ 7857677 w 7857685"/>
              <a:gd name="connsiteY2" fmla="*/ 3496043 h 9152782"/>
              <a:gd name="connsiteX3" fmla="*/ 6356996 w 7857685"/>
              <a:gd name="connsiteY3" fmla="*/ 9152759 h 9152782"/>
              <a:gd name="connsiteX4" fmla="*/ 1500689 w 7857685"/>
              <a:gd name="connsiteY4" fmla="*/ 9152759 h 9152782"/>
              <a:gd name="connsiteX5" fmla="*/ 8 w 7857685"/>
              <a:gd name="connsiteY5" fmla="*/ 3496043 h 9152782"/>
              <a:gd name="connsiteX0" fmla="*/ 0 w 7857669"/>
              <a:gd name="connsiteY0" fmla="*/ 3511541 h 9168257"/>
              <a:gd name="connsiteX1" fmla="*/ 7849906 w 7857669"/>
              <a:gd name="connsiteY1" fmla="*/ 0 h 9168257"/>
              <a:gd name="connsiteX2" fmla="*/ 7857669 w 7857669"/>
              <a:gd name="connsiteY2" fmla="*/ 3511541 h 9168257"/>
              <a:gd name="connsiteX3" fmla="*/ 6356988 w 7857669"/>
              <a:gd name="connsiteY3" fmla="*/ 9168257 h 9168257"/>
              <a:gd name="connsiteX4" fmla="*/ 1500681 w 7857669"/>
              <a:gd name="connsiteY4" fmla="*/ 9168257 h 9168257"/>
              <a:gd name="connsiteX5" fmla="*/ 0 w 7857669"/>
              <a:gd name="connsiteY5" fmla="*/ 3511541 h 9168257"/>
              <a:gd name="connsiteX0" fmla="*/ 0 w 7850654"/>
              <a:gd name="connsiteY0" fmla="*/ 3511541 h 9199419"/>
              <a:gd name="connsiteX1" fmla="*/ 7849906 w 7850654"/>
              <a:gd name="connsiteY1" fmla="*/ 0 h 9199419"/>
              <a:gd name="connsiteX2" fmla="*/ 7849920 w 7850654"/>
              <a:gd name="connsiteY2" fmla="*/ 9199419 h 9199419"/>
              <a:gd name="connsiteX3" fmla="*/ 6356988 w 7850654"/>
              <a:gd name="connsiteY3" fmla="*/ 9168257 h 9199419"/>
              <a:gd name="connsiteX4" fmla="*/ 1500681 w 7850654"/>
              <a:gd name="connsiteY4" fmla="*/ 9168257 h 9199419"/>
              <a:gd name="connsiteX5" fmla="*/ 0 w 7850654"/>
              <a:gd name="connsiteY5" fmla="*/ 3511541 h 9199419"/>
              <a:gd name="connsiteX0" fmla="*/ 467603 w 6349973"/>
              <a:gd name="connsiteY0" fmla="*/ 32172 h 9199419"/>
              <a:gd name="connsiteX1" fmla="*/ 6349225 w 6349973"/>
              <a:gd name="connsiteY1" fmla="*/ 0 h 9199419"/>
              <a:gd name="connsiteX2" fmla="*/ 6349239 w 6349973"/>
              <a:gd name="connsiteY2" fmla="*/ 9199419 h 9199419"/>
              <a:gd name="connsiteX3" fmla="*/ 4856307 w 6349973"/>
              <a:gd name="connsiteY3" fmla="*/ 9168257 h 9199419"/>
              <a:gd name="connsiteX4" fmla="*/ 0 w 6349973"/>
              <a:gd name="connsiteY4" fmla="*/ 9168257 h 9199419"/>
              <a:gd name="connsiteX5" fmla="*/ 467603 w 6349973"/>
              <a:gd name="connsiteY5" fmla="*/ 32172 h 9199419"/>
              <a:gd name="connsiteX0" fmla="*/ 909305 w 6791675"/>
              <a:gd name="connsiteY0" fmla="*/ 32172 h 9199419"/>
              <a:gd name="connsiteX1" fmla="*/ 6790927 w 6791675"/>
              <a:gd name="connsiteY1" fmla="*/ 0 h 9199419"/>
              <a:gd name="connsiteX2" fmla="*/ 6790941 w 6791675"/>
              <a:gd name="connsiteY2" fmla="*/ 9199419 h 9199419"/>
              <a:gd name="connsiteX3" fmla="*/ 5298009 w 6791675"/>
              <a:gd name="connsiteY3" fmla="*/ 9168257 h 9199419"/>
              <a:gd name="connsiteX4" fmla="*/ 0 w 6791675"/>
              <a:gd name="connsiteY4" fmla="*/ 2163023 h 9199419"/>
              <a:gd name="connsiteX5" fmla="*/ 909305 w 6791675"/>
              <a:gd name="connsiteY5" fmla="*/ 32172 h 9199419"/>
              <a:gd name="connsiteX0" fmla="*/ 909305 w 6791675"/>
              <a:gd name="connsiteY0" fmla="*/ 32172 h 9199419"/>
              <a:gd name="connsiteX1" fmla="*/ 6790927 w 6791675"/>
              <a:gd name="connsiteY1" fmla="*/ 0 h 9199419"/>
              <a:gd name="connsiteX2" fmla="*/ 6790941 w 6791675"/>
              <a:gd name="connsiteY2" fmla="*/ 9199419 h 9199419"/>
              <a:gd name="connsiteX3" fmla="*/ 1578416 w 6791675"/>
              <a:gd name="connsiteY3" fmla="*/ 9183755 h 9199419"/>
              <a:gd name="connsiteX4" fmla="*/ 0 w 6791675"/>
              <a:gd name="connsiteY4" fmla="*/ 2163023 h 9199419"/>
              <a:gd name="connsiteX5" fmla="*/ 909305 w 6791675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833061 w 10046320"/>
              <a:gd name="connsiteY3" fmla="*/ 9183755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941550 w 10046320"/>
              <a:gd name="connsiteY3" fmla="*/ 9191504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926051 w 10046320"/>
              <a:gd name="connsiteY3" fmla="*/ 9191504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5586"/>
              <a:gd name="connsiteY0" fmla="*/ 0 h 9167247"/>
              <a:gd name="connsiteX1" fmla="*/ 9999077 w 10045586"/>
              <a:gd name="connsiteY1" fmla="*/ 254547 h 9167247"/>
              <a:gd name="connsiteX2" fmla="*/ 10045586 w 10045586"/>
              <a:gd name="connsiteY2" fmla="*/ 9167247 h 9167247"/>
              <a:gd name="connsiteX3" fmla="*/ 4926051 w 10045586"/>
              <a:gd name="connsiteY3" fmla="*/ 9159332 h 9167247"/>
              <a:gd name="connsiteX4" fmla="*/ 0 w 10045586"/>
              <a:gd name="connsiteY4" fmla="*/ 4238621 h 9167247"/>
              <a:gd name="connsiteX5" fmla="*/ 4163950 w 10045586"/>
              <a:gd name="connsiteY5" fmla="*/ 0 h 9167247"/>
              <a:gd name="connsiteX0" fmla="*/ 4163950 w 10053665"/>
              <a:gd name="connsiteY0" fmla="*/ 8924 h 9176171"/>
              <a:gd name="connsiteX1" fmla="*/ 10053321 w 10053665"/>
              <a:gd name="connsiteY1" fmla="*/ 0 h 9176171"/>
              <a:gd name="connsiteX2" fmla="*/ 10045586 w 10053665"/>
              <a:gd name="connsiteY2" fmla="*/ 9176171 h 9176171"/>
              <a:gd name="connsiteX3" fmla="*/ 4926051 w 10053665"/>
              <a:gd name="connsiteY3" fmla="*/ 9168256 h 9176171"/>
              <a:gd name="connsiteX4" fmla="*/ 0 w 10053665"/>
              <a:gd name="connsiteY4" fmla="*/ 4247545 h 9176171"/>
              <a:gd name="connsiteX5" fmla="*/ 4163950 w 10053665"/>
              <a:gd name="connsiteY5" fmla="*/ 8924 h 9176171"/>
              <a:gd name="connsiteX0" fmla="*/ 4163950 w 10054069"/>
              <a:gd name="connsiteY0" fmla="*/ 8924 h 9199419"/>
              <a:gd name="connsiteX1" fmla="*/ 10053321 w 10054069"/>
              <a:gd name="connsiteY1" fmla="*/ 0 h 9199419"/>
              <a:gd name="connsiteX2" fmla="*/ 10053335 w 10054069"/>
              <a:gd name="connsiteY2" fmla="*/ 9199419 h 9199419"/>
              <a:gd name="connsiteX3" fmla="*/ 4926051 w 10054069"/>
              <a:gd name="connsiteY3" fmla="*/ 9168256 h 9199419"/>
              <a:gd name="connsiteX4" fmla="*/ 0 w 10054069"/>
              <a:gd name="connsiteY4" fmla="*/ 4247545 h 9199419"/>
              <a:gd name="connsiteX5" fmla="*/ 4163950 w 10054069"/>
              <a:gd name="connsiteY5" fmla="*/ 8924 h 9199419"/>
              <a:gd name="connsiteX0" fmla="*/ 4140702 w 10030821"/>
              <a:gd name="connsiteY0" fmla="*/ 8924 h 9199419"/>
              <a:gd name="connsiteX1" fmla="*/ 10030073 w 10030821"/>
              <a:gd name="connsiteY1" fmla="*/ 0 h 9199419"/>
              <a:gd name="connsiteX2" fmla="*/ 10030087 w 10030821"/>
              <a:gd name="connsiteY2" fmla="*/ 9199419 h 9199419"/>
              <a:gd name="connsiteX3" fmla="*/ 4902803 w 10030821"/>
              <a:gd name="connsiteY3" fmla="*/ 9168256 h 9199419"/>
              <a:gd name="connsiteX4" fmla="*/ 0 w 10030821"/>
              <a:gd name="connsiteY4" fmla="*/ 4232047 h 9199419"/>
              <a:gd name="connsiteX5" fmla="*/ 4140702 w 10030821"/>
              <a:gd name="connsiteY5" fmla="*/ 8924 h 9199419"/>
              <a:gd name="connsiteX0" fmla="*/ 4140702 w 10030821"/>
              <a:gd name="connsiteY0" fmla="*/ 8924 h 9199419"/>
              <a:gd name="connsiteX1" fmla="*/ 10030073 w 10030821"/>
              <a:gd name="connsiteY1" fmla="*/ 0 h 9199419"/>
              <a:gd name="connsiteX2" fmla="*/ 10030087 w 10030821"/>
              <a:gd name="connsiteY2" fmla="*/ 9199419 h 9199419"/>
              <a:gd name="connsiteX3" fmla="*/ 4949298 w 10030821"/>
              <a:gd name="connsiteY3" fmla="*/ 9160507 h 9199419"/>
              <a:gd name="connsiteX4" fmla="*/ 0 w 10030821"/>
              <a:gd name="connsiteY4" fmla="*/ 4232047 h 9199419"/>
              <a:gd name="connsiteX5" fmla="*/ 4140702 w 10030821"/>
              <a:gd name="connsiteY5" fmla="*/ 8924 h 919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0821" h="9199419">
                <a:moveTo>
                  <a:pt x="4140702" y="8924"/>
                </a:moveTo>
                <a:lnTo>
                  <a:pt x="10030073" y="0"/>
                </a:lnTo>
                <a:cubicBezTo>
                  <a:pt x="10032661" y="1170514"/>
                  <a:pt x="10027499" y="8028905"/>
                  <a:pt x="10030087" y="9199419"/>
                </a:cubicBezTo>
                <a:lnTo>
                  <a:pt x="4949298" y="9160507"/>
                </a:lnTo>
                <a:lnTo>
                  <a:pt x="0" y="4232047"/>
                </a:lnTo>
                <a:lnTo>
                  <a:pt x="4140702" y="892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C57D6B86-4BE4-27CC-3292-B6E6AEAA0E8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70600" y="0"/>
            <a:ext cx="8153400" cy="4114800"/>
          </a:xfrm>
          <a:prstGeom prst="flowChartMerge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4A224-743A-6B4A-3FD4-99862D255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4600" y="7579137"/>
            <a:ext cx="4243820" cy="955263"/>
          </a:xfrm>
          <a:prstGeom prst="rect">
            <a:avLst/>
          </a:prstGeom>
        </p:spPr>
      </p:pic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F511A15-1838-96AD-F384-E07F5E5A5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0" y="6255400"/>
            <a:ext cx="6569776" cy="1077218"/>
          </a:xfrm>
        </p:spPr>
        <p:txBody>
          <a:bodyPr anchor="b"/>
          <a:lstStyle>
            <a:lvl1pPr algn="r">
              <a:defRPr sz="70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743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F06BEC4-B221-FD24-E6E7-32C1A61400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5600" y="0"/>
            <a:ext cx="7010400" cy="75667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2B066DCD-52E4-5135-3E52-B428651050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000" y="727219"/>
            <a:ext cx="83820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D937B-8738-94FF-FB33-F8126337D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82C34D60-5271-CAD7-D066-A18FF75871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8000" y="1905000"/>
            <a:ext cx="8382000" cy="5661778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894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D6AA43D5-BCB7-9AB7-D275-5FF7737A9AC7}"/>
              </a:ext>
            </a:extLst>
          </p:cNvPr>
          <p:cNvSpPr/>
          <p:nvPr userDrawn="1"/>
        </p:nvSpPr>
        <p:spPr>
          <a:xfrm>
            <a:off x="605083" y="2118856"/>
            <a:ext cx="332740" cy="930275"/>
          </a:xfrm>
          <a:custGeom>
            <a:avLst/>
            <a:gdLst/>
            <a:ahLst/>
            <a:cxnLst/>
            <a:rect l="l" t="t" r="r" b="b"/>
            <a:pathLst>
              <a:path w="332739" h="930275">
                <a:moveTo>
                  <a:pt x="236486" y="0"/>
                </a:moveTo>
                <a:lnTo>
                  <a:pt x="0" y="162217"/>
                </a:lnTo>
                <a:lnTo>
                  <a:pt x="66332" y="273253"/>
                </a:lnTo>
                <a:lnTo>
                  <a:pt x="191782" y="191782"/>
                </a:lnTo>
                <a:lnTo>
                  <a:pt x="191782" y="930084"/>
                </a:lnTo>
                <a:lnTo>
                  <a:pt x="332384" y="930084"/>
                </a:lnTo>
                <a:lnTo>
                  <a:pt x="332384" y="0"/>
                </a:lnTo>
                <a:lnTo>
                  <a:pt x="236486" y="0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7EE5F857-6477-3379-6D69-C800116EC317}"/>
              </a:ext>
            </a:extLst>
          </p:cNvPr>
          <p:cNvSpPr/>
          <p:nvPr userDrawn="1"/>
        </p:nvSpPr>
        <p:spPr>
          <a:xfrm>
            <a:off x="549119" y="3475646"/>
            <a:ext cx="605155" cy="937894"/>
          </a:xfrm>
          <a:custGeom>
            <a:avLst/>
            <a:gdLst/>
            <a:ahLst/>
            <a:cxnLst/>
            <a:rect l="l" t="t" r="r" b="b"/>
            <a:pathLst>
              <a:path w="605155" h="937895">
                <a:moveTo>
                  <a:pt x="207644" y="804633"/>
                </a:moveTo>
                <a:lnTo>
                  <a:pt x="472249" y="516242"/>
                </a:lnTo>
                <a:lnTo>
                  <a:pt x="490182" y="497672"/>
                </a:lnTo>
                <a:lnTo>
                  <a:pt x="507215" y="478747"/>
                </a:lnTo>
                <a:lnTo>
                  <a:pt x="538581" y="439813"/>
                </a:lnTo>
                <a:lnTo>
                  <a:pt x="562640" y="403224"/>
                </a:lnTo>
                <a:lnTo>
                  <a:pt x="584365" y="361226"/>
                </a:lnTo>
                <a:lnTo>
                  <a:pt x="599778" y="316707"/>
                </a:lnTo>
                <a:lnTo>
                  <a:pt x="604913" y="272541"/>
                </a:lnTo>
                <a:lnTo>
                  <a:pt x="603582" y="244474"/>
                </a:lnTo>
                <a:lnTo>
                  <a:pt x="592944" y="190758"/>
                </a:lnTo>
                <a:lnTo>
                  <a:pt x="571877" y="140736"/>
                </a:lnTo>
                <a:lnTo>
                  <a:pt x="541596" y="97116"/>
                </a:lnTo>
                <a:lnTo>
                  <a:pt x="502389" y="60500"/>
                </a:lnTo>
                <a:lnTo>
                  <a:pt x="454807" y="31838"/>
                </a:lnTo>
                <a:lnTo>
                  <a:pt x="399136" y="11562"/>
                </a:lnTo>
                <a:lnTo>
                  <a:pt x="336589" y="1285"/>
                </a:lnTo>
                <a:lnTo>
                  <a:pt x="302818" y="0"/>
                </a:lnTo>
                <a:lnTo>
                  <a:pt x="268723" y="1330"/>
                </a:lnTo>
                <a:lnTo>
                  <a:pt x="205815" y="11969"/>
                </a:lnTo>
                <a:lnTo>
                  <a:pt x="150098" y="32925"/>
                </a:lnTo>
                <a:lnTo>
                  <a:pt x="102512" y="62309"/>
                </a:lnTo>
                <a:lnTo>
                  <a:pt x="63304" y="99773"/>
                </a:lnTo>
                <a:lnTo>
                  <a:pt x="33028" y="145197"/>
                </a:lnTo>
                <a:lnTo>
                  <a:pt x="11963" y="198188"/>
                </a:lnTo>
                <a:lnTo>
                  <a:pt x="1328" y="256590"/>
                </a:lnTo>
                <a:lnTo>
                  <a:pt x="0" y="287680"/>
                </a:lnTo>
                <a:lnTo>
                  <a:pt x="139877" y="287680"/>
                </a:lnTo>
                <a:lnTo>
                  <a:pt x="142716" y="253326"/>
                </a:lnTo>
                <a:lnTo>
                  <a:pt x="151231" y="222348"/>
                </a:lnTo>
                <a:lnTo>
                  <a:pt x="185292" y="170522"/>
                </a:lnTo>
                <a:lnTo>
                  <a:pt x="237383" y="136729"/>
                </a:lnTo>
                <a:lnTo>
                  <a:pt x="302818" y="125463"/>
                </a:lnTo>
                <a:lnTo>
                  <a:pt x="339518" y="127894"/>
                </a:lnTo>
                <a:lnTo>
                  <a:pt x="399539" y="147355"/>
                </a:lnTo>
                <a:lnTo>
                  <a:pt x="441311" y="185300"/>
                </a:lnTo>
                <a:lnTo>
                  <a:pt x="462399" y="235772"/>
                </a:lnTo>
                <a:lnTo>
                  <a:pt x="465035" y="265328"/>
                </a:lnTo>
                <a:lnTo>
                  <a:pt x="464157" y="280744"/>
                </a:lnTo>
                <a:lnTo>
                  <a:pt x="450976" y="325894"/>
                </a:lnTo>
                <a:lnTo>
                  <a:pt x="428468" y="367805"/>
                </a:lnTo>
                <a:lnTo>
                  <a:pt x="399965" y="408451"/>
                </a:lnTo>
                <a:lnTo>
                  <a:pt x="7213" y="834199"/>
                </a:lnTo>
                <a:lnTo>
                  <a:pt x="7213" y="937298"/>
                </a:lnTo>
                <a:lnTo>
                  <a:pt x="604913" y="937298"/>
                </a:lnTo>
                <a:lnTo>
                  <a:pt x="604913" y="804633"/>
                </a:lnTo>
                <a:lnTo>
                  <a:pt x="207644" y="804633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F1AE689-44CB-A451-7CAD-A5F06F4785A5}"/>
              </a:ext>
            </a:extLst>
          </p:cNvPr>
          <p:cNvSpPr/>
          <p:nvPr userDrawn="1"/>
        </p:nvSpPr>
        <p:spPr>
          <a:xfrm>
            <a:off x="541188" y="4839657"/>
            <a:ext cx="635635" cy="944880"/>
          </a:xfrm>
          <a:custGeom>
            <a:avLst/>
            <a:gdLst/>
            <a:ahLst/>
            <a:cxnLst/>
            <a:rect l="l" t="t" r="r" b="b"/>
            <a:pathLst>
              <a:path w="635635" h="944879">
                <a:moveTo>
                  <a:pt x="147802" y="258114"/>
                </a:moveTo>
                <a:lnTo>
                  <a:pt x="162756" y="206384"/>
                </a:lnTo>
                <a:lnTo>
                  <a:pt x="196113" y="163664"/>
                </a:lnTo>
                <a:lnTo>
                  <a:pt x="246032" y="135004"/>
                </a:lnTo>
                <a:lnTo>
                  <a:pt x="310743" y="125450"/>
                </a:lnTo>
                <a:lnTo>
                  <a:pt x="344873" y="127884"/>
                </a:lnTo>
                <a:lnTo>
                  <a:pt x="401656" y="147353"/>
                </a:lnTo>
                <a:lnTo>
                  <a:pt x="442442" y="185298"/>
                </a:lnTo>
                <a:lnTo>
                  <a:pt x="463169" y="235767"/>
                </a:lnTo>
                <a:lnTo>
                  <a:pt x="465759" y="265328"/>
                </a:lnTo>
                <a:lnTo>
                  <a:pt x="463169" y="292319"/>
                </a:lnTo>
                <a:lnTo>
                  <a:pt x="442442" y="339544"/>
                </a:lnTo>
                <a:lnTo>
                  <a:pt x="401656" y="376497"/>
                </a:lnTo>
                <a:lnTo>
                  <a:pt x="344873" y="395604"/>
                </a:lnTo>
                <a:lnTo>
                  <a:pt x="310743" y="397992"/>
                </a:lnTo>
                <a:lnTo>
                  <a:pt x="251625" y="397992"/>
                </a:lnTo>
                <a:lnTo>
                  <a:pt x="251625" y="524167"/>
                </a:lnTo>
                <a:lnTo>
                  <a:pt x="317957" y="524167"/>
                </a:lnTo>
                <a:lnTo>
                  <a:pt x="357474" y="526824"/>
                </a:lnTo>
                <a:lnTo>
                  <a:pt x="422725" y="548089"/>
                </a:lnTo>
                <a:lnTo>
                  <a:pt x="468959" y="589190"/>
                </a:lnTo>
                <a:lnTo>
                  <a:pt x="492394" y="641460"/>
                </a:lnTo>
                <a:lnTo>
                  <a:pt x="495325" y="671245"/>
                </a:lnTo>
                <a:lnTo>
                  <a:pt x="492418" y="701056"/>
                </a:lnTo>
                <a:lnTo>
                  <a:pt x="469163" y="753509"/>
                </a:lnTo>
                <a:lnTo>
                  <a:pt x="423200" y="794916"/>
                </a:lnTo>
                <a:lnTo>
                  <a:pt x="357769" y="816367"/>
                </a:lnTo>
                <a:lnTo>
                  <a:pt x="317957" y="819048"/>
                </a:lnTo>
                <a:lnTo>
                  <a:pt x="299226" y="818350"/>
                </a:lnTo>
                <a:lnTo>
                  <a:pt x="247662" y="807872"/>
                </a:lnTo>
                <a:lnTo>
                  <a:pt x="204801" y="786653"/>
                </a:lnTo>
                <a:lnTo>
                  <a:pt x="172497" y="757404"/>
                </a:lnTo>
                <a:lnTo>
                  <a:pt x="150797" y="723228"/>
                </a:lnTo>
                <a:lnTo>
                  <a:pt x="140589" y="686384"/>
                </a:lnTo>
                <a:lnTo>
                  <a:pt x="0" y="686384"/>
                </a:lnTo>
                <a:lnTo>
                  <a:pt x="8380" y="738028"/>
                </a:lnTo>
                <a:lnTo>
                  <a:pt x="26314" y="786244"/>
                </a:lnTo>
                <a:lnTo>
                  <a:pt x="53528" y="829952"/>
                </a:lnTo>
                <a:lnTo>
                  <a:pt x="89763" y="868070"/>
                </a:lnTo>
                <a:lnTo>
                  <a:pt x="134731" y="899710"/>
                </a:lnTo>
                <a:lnTo>
                  <a:pt x="188175" y="923950"/>
                </a:lnTo>
                <a:lnTo>
                  <a:pt x="249461" y="939363"/>
                </a:lnTo>
                <a:lnTo>
                  <a:pt x="317957" y="944499"/>
                </a:lnTo>
                <a:lnTo>
                  <a:pt x="353146" y="943126"/>
                </a:lnTo>
                <a:lnTo>
                  <a:pt x="418401" y="932138"/>
                </a:lnTo>
                <a:lnTo>
                  <a:pt x="476599" y="910620"/>
                </a:lnTo>
                <a:lnTo>
                  <a:pt x="526523" y="881417"/>
                </a:lnTo>
                <a:lnTo>
                  <a:pt x="567866" y="845205"/>
                </a:lnTo>
                <a:lnTo>
                  <a:pt x="599955" y="803205"/>
                </a:lnTo>
                <a:lnTo>
                  <a:pt x="622417" y="755958"/>
                </a:lnTo>
                <a:lnTo>
                  <a:pt x="633771" y="705493"/>
                </a:lnTo>
                <a:lnTo>
                  <a:pt x="635190" y="679170"/>
                </a:lnTo>
                <a:lnTo>
                  <a:pt x="633771" y="648645"/>
                </a:lnTo>
                <a:lnTo>
                  <a:pt x="622417" y="594752"/>
                </a:lnTo>
                <a:lnTo>
                  <a:pt x="600790" y="550318"/>
                </a:lnTo>
                <a:lnTo>
                  <a:pt x="575378" y="514812"/>
                </a:lnTo>
                <a:lnTo>
                  <a:pt x="544573" y="485589"/>
                </a:lnTo>
                <a:lnTo>
                  <a:pt x="507443" y="460353"/>
                </a:lnTo>
                <a:lnTo>
                  <a:pt x="487387" y="449897"/>
                </a:lnTo>
                <a:lnTo>
                  <a:pt x="503249" y="440029"/>
                </a:lnTo>
                <a:lnTo>
                  <a:pt x="546506" y="404482"/>
                </a:lnTo>
                <a:lnTo>
                  <a:pt x="577806" y="361901"/>
                </a:lnTo>
                <a:lnTo>
                  <a:pt x="595291" y="325710"/>
                </a:lnTo>
                <a:lnTo>
                  <a:pt x="604487" y="282451"/>
                </a:lnTo>
                <a:lnTo>
                  <a:pt x="605637" y="258114"/>
                </a:lnTo>
                <a:lnTo>
                  <a:pt x="604261" y="233128"/>
                </a:lnTo>
                <a:lnTo>
                  <a:pt x="593261" y="184637"/>
                </a:lnTo>
                <a:lnTo>
                  <a:pt x="571515" y="138541"/>
                </a:lnTo>
                <a:lnTo>
                  <a:pt x="540516" y="97268"/>
                </a:lnTo>
                <a:lnTo>
                  <a:pt x="500772" y="61488"/>
                </a:lnTo>
                <a:lnTo>
                  <a:pt x="453909" y="32828"/>
                </a:lnTo>
                <a:lnTo>
                  <a:pt x="400444" y="11969"/>
                </a:lnTo>
                <a:lnTo>
                  <a:pt x="341856" y="1330"/>
                </a:lnTo>
                <a:lnTo>
                  <a:pt x="310743" y="0"/>
                </a:lnTo>
                <a:lnTo>
                  <a:pt x="278005" y="1283"/>
                </a:lnTo>
                <a:lnTo>
                  <a:pt x="217264" y="11556"/>
                </a:lnTo>
                <a:lnTo>
                  <a:pt x="162980" y="31749"/>
                </a:lnTo>
                <a:lnTo>
                  <a:pt x="116117" y="59690"/>
                </a:lnTo>
                <a:lnTo>
                  <a:pt x="76917" y="94787"/>
                </a:lnTo>
                <a:lnTo>
                  <a:pt x="45917" y="135702"/>
                </a:lnTo>
                <a:lnTo>
                  <a:pt x="23410" y="181935"/>
                </a:lnTo>
                <a:lnTo>
                  <a:pt x="10605" y="231869"/>
                </a:lnTo>
                <a:lnTo>
                  <a:pt x="7924" y="258114"/>
                </a:lnTo>
                <a:lnTo>
                  <a:pt x="147802" y="258114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955368FF-0C54-094C-6465-7D7335C7687D}"/>
              </a:ext>
            </a:extLst>
          </p:cNvPr>
          <p:cNvSpPr/>
          <p:nvPr userDrawn="1"/>
        </p:nvSpPr>
        <p:spPr>
          <a:xfrm>
            <a:off x="1434215" y="1984636"/>
            <a:ext cx="0" cy="5321935"/>
          </a:xfrm>
          <a:custGeom>
            <a:avLst/>
            <a:gdLst/>
            <a:ahLst/>
            <a:cxnLst/>
            <a:rect l="l" t="t" r="r" b="b"/>
            <a:pathLst>
              <a:path h="5321934">
                <a:moveTo>
                  <a:pt x="0" y="5321808"/>
                </a:moveTo>
                <a:lnTo>
                  <a:pt x="0" y="0"/>
                </a:lnTo>
              </a:path>
            </a:pathLst>
          </a:custGeom>
          <a:ln w="1270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6D66ED7C-F34D-D324-7965-6AC87C0D6631}"/>
              </a:ext>
            </a:extLst>
          </p:cNvPr>
          <p:cNvSpPr/>
          <p:nvPr userDrawn="1"/>
        </p:nvSpPr>
        <p:spPr>
          <a:xfrm>
            <a:off x="497200" y="6210863"/>
            <a:ext cx="657225" cy="930275"/>
          </a:xfrm>
          <a:custGeom>
            <a:avLst/>
            <a:gdLst/>
            <a:ahLst/>
            <a:cxnLst/>
            <a:rect l="l" t="t" r="r" b="b"/>
            <a:pathLst>
              <a:path w="657225" h="930275">
                <a:moveTo>
                  <a:pt x="656831" y="612851"/>
                </a:moveTo>
                <a:lnTo>
                  <a:pt x="553732" y="612851"/>
                </a:lnTo>
                <a:lnTo>
                  <a:pt x="553732" y="0"/>
                </a:lnTo>
                <a:lnTo>
                  <a:pt x="391502" y="0"/>
                </a:lnTo>
                <a:lnTo>
                  <a:pt x="0" y="627265"/>
                </a:lnTo>
                <a:lnTo>
                  <a:pt x="0" y="745515"/>
                </a:lnTo>
                <a:lnTo>
                  <a:pt x="413130" y="745515"/>
                </a:lnTo>
                <a:lnTo>
                  <a:pt x="413130" y="930084"/>
                </a:lnTo>
                <a:lnTo>
                  <a:pt x="553732" y="930084"/>
                </a:lnTo>
                <a:lnTo>
                  <a:pt x="553732" y="745515"/>
                </a:lnTo>
                <a:lnTo>
                  <a:pt x="656831" y="745515"/>
                </a:lnTo>
                <a:lnTo>
                  <a:pt x="656831" y="612851"/>
                </a:lnTo>
                <a:close/>
              </a:path>
              <a:path w="657225" h="930275">
                <a:moveTo>
                  <a:pt x="162229" y="612851"/>
                </a:moveTo>
                <a:lnTo>
                  <a:pt x="413130" y="206209"/>
                </a:lnTo>
                <a:lnTo>
                  <a:pt x="413130" y="612851"/>
                </a:lnTo>
                <a:lnTo>
                  <a:pt x="162229" y="612851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A85A626-E33C-BA59-0FF2-E7A60E4257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999" y="727219"/>
            <a:ext cx="8229597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10DC97D-4CD2-67ED-F6E3-976C4DAA338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45600" y="0"/>
            <a:ext cx="7010400" cy="75667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8D061C-B44A-2E2A-4A15-F878784FA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6D97596-C2A2-7F99-0385-432F059A89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1652" y="2192158"/>
            <a:ext cx="7088313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400B5DA-28B4-7A34-AD77-0FBC10713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01652" y="3536527"/>
            <a:ext cx="7088313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07ABC891-4EA1-BDAE-BB39-F8848F5324E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01652" y="4880896"/>
            <a:ext cx="7088313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0AD15267-D247-5862-3526-FC3870A1F3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01652" y="6225265"/>
            <a:ext cx="7088313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289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D6AA43D5-BCB7-9AB7-D275-5FF7737A9AC7}"/>
              </a:ext>
            </a:extLst>
          </p:cNvPr>
          <p:cNvSpPr/>
          <p:nvPr userDrawn="1"/>
        </p:nvSpPr>
        <p:spPr>
          <a:xfrm>
            <a:off x="627077" y="2192157"/>
            <a:ext cx="332740" cy="930275"/>
          </a:xfrm>
          <a:custGeom>
            <a:avLst/>
            <a:gdLst/>
            <a:ahLst/>
            <a:cxnLst/>
            <a:rect l="l" t="t" r="r" b="b"/>
            <a:pathLst>
              <a:path w="332739" h="930275">
                <a:moveTo>
                  <a:pt x="236486" y="0"/>
                </a:moveTo>
                <a:lnTo>
                  <a:pt x="0" y="162217"/>
                </a:lnTo>
                <a:lnTo>
                  <a:pt x="66332" y="273253"/>
                </a:lnTo>
                <a:lnTo>
                  <a:pt x="191782" y="191782"/>
                </a:lnTo>
                <a:lnTo>
                  <a:pt x="191782" y="930084"/>
                </a:lnTo>
                <a:lnTo>
                  <a:pt x="332384" y="930084"/>
                </a:lnTo>
                <a:lnTo>
                  <a:pt x="332384" y="0"/>
                </a:lnTo>
                <a:lnTo>
                  <a:pt x="236486" y="0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7EE5F857-6477-3379-6D69-C800116EC317}"/>
              </a:ext>
            </a:extLst>
          </p:cNvPr>
          <p:cNvSpPr/>
          <p:nvPr userDrawn="1"/>
        </p:nvSpPr>
        <p:spPr>
          <a:xfrm>
            <a:off x="571113" y="4004059"/>
            <a:ext cx="605155" cy="937894"/>
          </a:xfrm>
          <a:custGeom>
            <a:avLst/>
            <a:gdLst/>
            <a:ahLst/>
            <a:cxnLst/>
            <a:rect l="l" t="t" r="r" b="b"/>
            <a:pathLst>
              <a:path w="605155" h="937895">
                <a:moveTo>
                  <a:pt x="207644" y="804633"/>
                </a:moveTo>
                <a:lnTo>
                  <a:pt x="472249" y="516242"/>
                </a:lnTo>
                <a:lnTo>
                  <a:pt x="490182" y="497672"/>
                </a:lnTo>
                <a:lnTo>
                  <a:pt x="507215" y="478747"/>
                </a:lnTo>
                <a:lnTo>
                  <a:pt x="538581" y="439813"/>
                </a:lnTo>
                <a:lnTo>
                  <a:pt x="562640" y="403224"/>
                </a:lnTo>
                <a:lnTo>
                  <a:pt x="584365" y="361226"/>
                </a:lnTo>
                <a:lnTo>
                  <a:pt x="599778" y="316707"/>
                </a:lnTo>
                <a:lnTo>
                  <a:pt x="604913" y="272541"/>
                </a:lnTo>
                <a:lnTo>
                  <a:pt x="603582" y="244474"/>
                </a:lnTo>
                <a:lnTo>
                  <a:pt x="592944" y="190758"/>
                </a:lnTo>
                <a:lnTo>
                  <a:pt x="571877" y="140736"/>
                </a:lnTo>
                <a:lnTo>
                  <a:pt x="541596" y="97116"/>
                </a:lnTo>
                <a:lnTo>
                  <a:pt x="502389" y="60500"/>
                </a:lnTo>
                <a:lnTo>
                  <a:pt x="454807" y="31838"/>
                </a:lnTo>
                <a:lnTo>
                  <a:pt x="399136" y="11562"/>
                </a:lnTo>
                <a:lnTo>
                  <a:pt x="336589" y="1285"/>
                </a:lnTo>
                <a:lnTo>
                  <a:pt x="302818" y="0"/>
                </a:lnTo>
                <a:lnTo>
                  <a:pt x="268723" y="1330"/>
                </a:lnTo>
                <a:lnTo>
                  <a:pt x="205815" y="11969"/>
                </a:lnTo>
                <a:lnTo>
                  <a:pt x="150098" y="32925"/>
                </a:lnTo>
                <a:lnTo>
                  <a:pt x="102512" y="62309"/>
                </a:lnTo>
                <a:lnTo>
                  <a:pt x="63304" y="99773"/>
                </a:lnTo>
                <a:lnTo>
                  <a:pt x="33028" y="145197"/>
                </a:lnTo>
                <a:lnTo>
                  <a:pt x="11963" y="198188"/>
                </a:lnTo>
                <a:lnTo>
                  <a:pt x="1328" y="256590"/>
                </a:lnTo>
                <a:lnTo>
                  <a:pt x="0" y="287680"/>
                </a:lnTo>
                <a:lnTo>
                  <a:pt x="139877" y="287680"/>
                </a:lnTo>
                <a:lnTo>
                  <a:pt x="142716" y="253326"/>
                </a:lnTo>
                <a:lnTo>
                  <a:pt x="151231" y="222348"/>
                </a:lnTo>
                <a:lnTo>
                  <a:pt x="185292" y="170522"/>
                </a:lnTo>
                <a:lnTo>
                  <a:pt x="237383" y="136729"/>
                </a:lnTo>
                <a:lnTo>
                  <a:pt x="302818" y="125463"/>
                </a:lnTo>
                <a:lnTo>
                  <a:pt x="339518" y="127894"/>
                </a:lnTo>
                <a:lnTo>
                  <a:pt x="399539" y="147355"/>
                </a:lnTo>
                <a:lnTo>
                  <a:pt x="441311" y="185300"/>
                </a:lnTo>
                <a:lnTo>
                  <a:pt x="462399" y="235772"/>
                </a:lnTo>
                <a:lnTo>
                  <a:pt x="465035" y="265328"/>
                </a:lnTo>
                <a:lnTo>
                  <a:pt x="464157" y="280744"/>
                </a:lnTo>
                <a:lnTo>
                  <a:pt x="450976" y="325894"/>
                </a:lnTo>
                <a:lnTo>
                  <a:pt x="428468" y="367805"/>
                </a:lnTo>
                <a:lnTo>
                  <a:pt x="399965" y="408451"/>
                </a:lnTo>
                <a:lnTo>
                  <a:pt x="7213" y="834199"/>
                </a:lnTo>
                <a:lnTo>
                  <a:pt x="7213" y="937298"/>
                </a:lnTo>
                <a:lnTo>
                  <a:pt x="604913" y="937298"/>
                </a:lnTo>
                <a:lnTo>
                  <a:pt x="604913" y="804633"/>
                </a:lnTo>
                <a:lnTo>
                  <a:pt x="207644" y="804633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F1AE689-44CB-A451-7CAD-A5F06F4785A5}"/>
              </a:ext>
            </a:extLst>
          </p:cNvPr>
          <p:cNvSpPr/>
          <p:nvPr userDrawn="1"/>
        </p:nvSpPr>
        <p:spPr>
          <a:xfrm>
            <a:off x="563182" y="5823580"/>
            <a:ext cx="635635" cy="944880"/>
          </a:xfrm>
          <a:custGeom>
            <a:avLst/>
            <a:gdLst/>
            <a:ahLst/>
            <a:cxnLst/>
            <a:rect l="l" t="t" r="r" b="b"/>
            <a:pathLst>
              <a:path w="635635" h="944879">
                <a:moveTo>
                  <a:pt x="147802" y="258114"/>
                </a:moveTo>
                <a:lnTo>
                  <a:pt x="162756" y="206384"/>
                </a:lnTo>
                <a:lnTo>
                  <a:pt x="196113" y="163664"/>
                </a:lnTo>
                <a:lnTo>
                  <a:pt x="246032" y="135004"/>
                </a:lnTo>
                <a:lnTo>
                  <a:pt x="310743" y="125450"/>
                </a:lnTo>
                <a:lnTo>
                  <a:pt x="344873" y="127884"/>
                </a:lnTo>
                <a:lnTo>
                  <a:pt x="401656" y="147353"/>
                </a:lnTo>
                <a:lnTo>
                  <a:pt x="442442" y="185298"/>
                </a:lnTo>
                <a:lnTo>
                  <a:pt x="463169" y="235767"/>
                </a:lnTo>
                <a:lnTo>
                  <a:pt x="465759" y="265328"/>
                </a:lnTo>
                <a:lnTo>
                  <a:pt x="463169" y="292319"/>
                </a:lnTo>
                <a:lnTo>
                  <a:pt x="442442" y="339544"/>
                </a:lnTo>
                <a:lnTo>
                  <a:pt x="401656" y="376497"/>
                </a:lnTo>
                <a:lnTo>
                  <a:pt x="344873" y="395604"/>
                </a:lnTo>
                <a:lnTo>
                  <a:pt x="310743" y="397992"/>
                </a:lnTo>
                <a:lnTo>
                  <a:pt x="251625" y="397992"/>
                </a:lnTo>
                <a:lnTo>
                  <a:pt x="251625" y="524167"/>
                </a:lnTo>
                <a:lnTo>
                  <a:pt x="317957" y="524167"/>
                </a:lnTo>
                <a:lnTo>
                  <a:pt x="357474" y="526824"/>
                </a:lnTo>
                <a:lnTo>
                  <a:pt x="422725" y="548089"/>
                </a:lnTo>
                <a:lnTo>
                  <a:pt x="468959" y="589190"/>
                </a:lnTo>
                <a:lnTo>
                  <a:pt x="492394" y="641460"/>
                </a:lnTo>
                <a:lnTo>
                  <a:pt x="495325" y="671245"/>
                </a:lnTo>
                <a:lnTo>
                  <a:pt x="492418" y="701056"/>
                </a:lnTo>
                <a:lnTo>
                  <a:pt x="469163" y="753509"/>
                </a:lnTo>
                <a:lnTo>
                  <a:pt x="423200" y="794916"/>
                </a:lnTo>
                <a:lnTo>
                  <a:pt x="357769" y="816367"/>
                </a:lnTo>
                <a:lnTo>
                  <a:pt x="317957" y="819048"/>
                </a:lnTo>
                <a:lnTo>
                  <a:pt x="299226" y="818350"/>
                </a:lnTo>
                <a:lnTo>
                  <a:pt x="247662" y="807872"/>
                </a:lnTo>
                <a:lnTo>
                  <a:pt x="204801" y="786653"/>
                </a:lnTo>
                <a:lnTo>
                  <a:pt x="172497" y="757404"/>
                </a:lnTo>
                <a:lnTo>
                  <a:pt x="150797" y="723228"/>
                </a:lnTo>
                <a:lnTo>
                  <a:pt x="140589" y="686384"/>
                </a:lnTo>
                <a:lnTo>
                  <a:pt x="0" y="686384"/>
                </a:lnTo>
                <a:lnTo>
                  <a:pt x="8380" y="738028"/>
                </a:lnTo>
                <a:lnTo>
                  <a:pt x="26314" y="786244"/>
                </a:lnTo>
                <a:lnTo>
                  <a:pt x="53528" y="829952"/>
                </a:lnTo>
                <a:lnTo>
                  <a:pt x="89763" y="868070"/>
                </a:lnTo>
                <a:lnTo>
                  <a:pt x="134731" y="899710"/>
                </a:lnTo>
                <a:lnTo>
                  <a:pt x="188175" y="923950"/>
                </a:lnTo>
                <a:lnTo>
                  <a:pt x="249461" y="939363"/>
                </a:lnTo>
                <a:lnTo>
                  <a:pt x="317957" y="944499"/>
                </a:lnTo>
                <a:lnTo>
                  <a:pt x="353146" y="943126"/>
                </a:lnTo>
                <a:lnTo>
                  <a:pt x="418401" y="932138"/>
                </a:lnTo>
                <a:lnTo>
                  <a:pt x="476599" y="910620"/>
                </a:lnTo>
                <a:lnTo>
                  <a:pt x="526523" y="881417"/>
                </a:lnTo>
                <a:lnTo>
                  <a:pt x="567866" y="845205"/>
                </a:lnTo>
                <a:lnTo>
                  <a:pt x="599955" y="803205"/>
                </a:lnTo>
                <a:lnTo>
                  <a:pt x="622417" y="755958"/>
                </a:lnTo>
                <a:lnTo>
                  <a:pt x="633771" y="705493"/>
                </a:lnTo>
                <a:lnTo>
                  <a:pt x="635190" y="679170"/>
                </a:lnTo>
                <a:lnTo>
                  <a:pt x="633771" y="648645"/>
                </a:lnTo>
                <a:lnTo>
                  <a:pt x="622417" y="594752"/>
                </a:lnTo>
                <a:lnTo>
                  <a:pt x="600790" y="550318"/>
                </a:lnTo>
                <a:lnTo>
                  <a:pt x="575378" y="514812"/>
                </a:lnTo>
                <a:lnTo>
                  <a:pt x="544573" y="485589"/>
                </a:lnTo>
                <a:lnTo>
                  <a:pt x="507443" y="460353"/>
                </a:lnTo>
                <a:lnTo>
                  <a:pt x="487387" y="449897"/>
                </a:lnTo>
                <a:lnTo>
                  <a:pt x="503249" y="440029"/>
                </a:lnTo>
                <a:lnTo>
                  <a:pt x="546506" y="404482"/>
                </a:lnTo>
                <a:lnTo>
                  <a:pt x="577806" y="361901"/>
                </a:lnTo>
                <a:lnTo>
                  <a:pt x="595291" y="325710"/>
                </a:lnTo>
                <a:lnTo>
                  <a:pt x="604487" y="282451"/>
                </a:lnTo>
                <a:lnTo>
                  <a:pt x="605637" y="258114"/>
                </a:lnTo>
                <a:lnTo>
                  <a:pt x="604261" y="233128"/>
                </a:lnTo>
                <a:lnTo>
                  <a:pt x="593261" y="184637"/>
                </a:lnTo>
                <a:lnTo>
                  <a:pt x="571515" y="138541"/>
                </a:lnTo>
                <a:lnTo>
                  <a:pt x="540516" y="97268"/>
                </a:lnTo>
                <a:lnTo>
                  <a:pt x="500772" y="61488"/>
                </a:lnTo>
                <a:lnTo>
                  <a:pt x="453909" y="32828"/>
                </a:lnTo>
                <a:lnTo>
                  <a:pt x="400444" y="11969"/>
                </a:lnTo>
                <a:lnTo>
                  <a:pt x="341856" y="1330"/>
                </a:lnTo>
                <a:lnTo>
                  <a:pt x="310743" y="0"/>
                </a:lnTo>
                <a:lnTo>
                  <a:pt x="278005" y="1283"/>
                </a:lnTo>
                <a:lnTo>
                  <a:pt x="217264" y="11556"/>
                </a:lnTo>
                <a:lnTo>
                  <a:pt x="162980" y="31749"/>
                </a:lnTo>
                <a:lnTo>
                  <a:pt x="116117" y="59690"/>
                </a:lnTo>
                <a:lnTo>
                  <a:pt x="76917" y="94787"/>
                </a:lnTo>
                <a:lnTo>
                  <a:pt x="45917" y="135702"/>
                </a:lnTo>
                <a:lnTo>
                  <a:pt x="23410" y="181935"/>
                </a:lnTo>
                <a:lnTo>
                  <a:pt x="10605" y="231869"/>
                </a:lnTo>
                <a:lnTo>
                  <a:pt x="7924" y="258114"/>
                </a:lnTo>
                <a:lnTo>
                  <a:pt x="147802" y="258114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955368FF-0C54-094C-6465-7D7335C7687D}"/>
              </a:ext>
            </a:extLst>
          </p:cNvPr>
          <p:cNvSpPr/>
          <p:nvPr userDrawn="1"/>
        </p:nvSpPr>
        <p:spPr>
          <a:xfrm>
            <a:off x="1456209" y="2057937"/>
            <a:ext cx="0" cy="5321935"/>
          </a:xfrm>
          <a:custGeom>
            <a:avLst/>
            <a:gdLst/>
            <a:ahLst/>
            <a:cxnLst/>
            <a:rect l="l" t="t" r="r" b="b"/>
            <a:pathLst>
              <a:path h="5321934">
                <a:moveTo>
                  <a:pt x="0" y="5321808"/>
                </a:moveTo>
                <a:lnTo>
                  <a:pt x="0" y="0"/>
                </a:lnTo>
              </a:path>
            </a:pathLst>
          </a:custGeom>
          <a:ln w="1270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1AB17C0-005D-4394-8C04-29F2194C63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999" y="727219"/>
            <a:ext cx="8381997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2128D1C-CC3F-FF99-F890-51ED20F9E5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5600" y="0"/>
            <a:ext cx="7010400" cy="75667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F3B0EE-D5F2-E532-DA1B-A57F6B872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FDCB5401-AE55-C8E7-832A-4AF3068A36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01652" y="2192157"/>
            <a:ext cx="7088313" cy="138924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D95BB026-BC47-EAB2-F78C-3A2044975C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1652" y="4024282"/>
            <a:ext cx="7088313" cy="138924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B67170D-9CB0-7459-2712-AB54697CE7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01652" y="5863070"/>
            <a:ext cx="7088313" cy="138924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148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00DAEDB-CC73-6198-16F6-51022A328067}"/>
              </a:ext>
            </a:extLst>
          </p:cNvPr>
          <p:cNvSpPr/>
          <p:nvPr userDrawn="1"/>
        </p:nvSpPr>
        <p:spPr>
          <a:xfrm>
            <a:off x="1324863" y="1143000"/>
            <a:ext cx="6269355" cy="6273165"/>
          </a:xfrm>
          <a:custGeom>
            <a:avLst/>
            <a:gdLst/>
            <a:ahLst/>
            <a:cxnLst/>
            <a:rect l="l" t="t" r="r" b="b"/>
            <a:pathLst>
              <a:path w="6269355" h="6273165">
                <a:moveTo>
                  <a:pt x="6269342" y="0"/>
                </a:moveTo>
                <a:lnTo>
                  <a:pt x="0" y="0"/>
                </a:lnTo>
                <a:lnTo>
                  <a:pt x="0" y="6272784"/>
                </a:lnTo>
                <a:lnTo>
                  <a:pt x="6051931" y="6272784"/>
                </a:lnTo>
                <a:lnTo>
                  <a:pt x="6269342" y="6055372"/>
                </a:lnTo>
                <a:lnTo>
                  <a:pt x="6269342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59CD0B4-7E40-1A6F-9CD4-422688A31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6819" y="1459468"/>
            <a:ext cx="6596381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LIST HEADLINE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C6D38BB-242F-C450-3A63-AFE97E92A7DC}"/>
              </a:ext>
            </a:extLst>
          </p:cNvPr>
          <p:cNvSpPr/>
          <p:nvPr userDrawn="1"/>
        </p:nvSpPr>
        <p:spPr>
          <a:xfrm>
            <a:off x="8859519" y="1269857"/>
            <a:ext cx="988060" cy="50800"/>
          </a:xfrm>
          <a:custGeom>
            <a:avLst/>
            <a:gdLst/>
            <a:ahLst/>
            <a:cxnLst/>
            <a:rect l="l" t="t" r="r" b="b"/>
            <a:pathLst>
              <a:path w="988059" h="50800">
                <a:moveTo>
                  <a:pt x="987551" y="0"/>
                </a:moveTo>
                <a:lnTo>
                  <a:pt x="0" y="0"/>
                </a:lnTo>
                <a:lnTo>
                  <a:pt x="0" y="50800"/>
                </a:lnTo>
                <a:lnTo>
                  <a:pt x="987551" y="50800"/>
                </a:lnTo>
                <a:lnTo>
                  <a:pt x="987551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88A06A17-CF6D-C7CE-BA2D-41167222A251}"/>
              </a:ext>
            </a:extLst>
          </p:cNvPr>
          <p:cNvSpPr/>
          <p:nvPr userDrawn="1"/>
        </p:nvSpPr>
        <p:spPr>
          <a:xfrm>
            <a:off x="8859519" y="3473163"/>
            <a:ext cx="988060" cy="50800"/>
          </a:xfrm>
          <a:custGeom>
            <a:avLst/>
            <a:gdLst/>
            <a:ahLst/>
            <a:cxnLst/>
            <a:rect l="l" t="t" r="r" b="b"/>
            <a:pathLst>
              <a:path w="988059" h="50800">
                <a:moveTo>
                  <a:pt x="987551" y="0"/>
                </a:moveTo>
                <a:lnTo>
                  <a:pt x="0" y="0"/>
                </a:lnTo>
                <a:lnTo>
                  <a:pt x="0" y="50800"/>
                </a:lnTo>
                <a:lnTo>
                  <a:pt x="987551" y="50800"/>
                </a:lnTo>
                <a:lnTo>
                  <a:pt x="987551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67EC7D97-2EF9-9E5A-181E-76A18AC12470}"/>
              </a:ext>
            </a:extLst>
          </p:cNvPr>
          <p:cNvSpPr/>
          <p:nvPr userDrawn="1"/>
        </p:nvSpPr>
        <p:spPr>
          <a:xfrm>
            <a:off x="8859519" y="5679569"/>
            <a:ext cx="988060" cy="50800"/>
          </a:xfrm>
          <a:custGeom>
            <a:avLst/>
            <a:gdLst/>
            <a:ahLst/>
            <a:cxnLst/>
            <a:rect l="l" t="t" r="r" b="b"/>
            <a:pathLst>
              <a:path w="988059" h="50800">
                <a:moveTo>
                  <a:pt x="987551" y="0"/>
                </a:moveTo>
                <a:lnTo>
                  <a:pt x="0" y="0"/>
                </a:lnTo>
                <a:lnTo>
                  <a:pt x="0" y="50800"/>
                </a:lnTo>
                <a:lnTo>
                  <a:pt x="987551" y="50800"/>
                </a:lnTo>
                <a:lnTo>
                  <a:pt x="987551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AAEB5339-2884-ABA7-5428-EEA20C8741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51000" y="1558397"/>
            <a:ext cx="56388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Agenda Headline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E09E84A5-F654-1D62-640A-B701473E325A}"/>
              </a:ext>
            </a:extLst>
          </p:cNvPr>
          <p:cNvSpPr/>
          <p:nvPr userDrawn="1"/>
        </p:nvSpPr>
        <p:spPr>
          <a:xfrm>
            <a:off x="0" y="1500294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8CC363-073C-BB5B-F32F-1B98A0F59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2A2D9DB9-40C2-A7C4-61A8-C204B49CE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51000" y="2362200"/>
            <a:ext cx="5638800" cy="452008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701BD9DD-E862-9E48-49D9-E273D0C35B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6657" y="1905000"/>
            <a:ext cx="6606539" cy="1307026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7307AD23-F730-DEC3-9B81-BA6FDE6018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69681" y="3669268"/>
            <a:ext cx="6596381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LIST HEADLINE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CEE354D-0532-43D6-4A04-D65C1B2436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59519" y="4108129"/>
            <a:ext cx="6606539" cy="1307026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AFF2DCC6-FA51-0A11-1A13-01B282A8AB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9843" y="5879068"/>
            <a:ext cx="6596381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LIST HEADLINE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ADC3966-B524-9C90-6C4F-5D5BDAEF69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9681" y="6346000"/>
            <a:ext cx="6606539" cy="1307026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4714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036B5C84-3177-1960-1D7B-4553842485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0" y="-8782"/>
            <a:ext cx="9411259" cy="9163114"/>
          </a:xfrm>
          <a:custGeom>
            <a:avLst/>
            <a:gdLst>
              <a:gd name="connsiteX0" fmla="*/ 0 w 5892786"/>
              <a:gd name="connsiteY0" fmla="*/ 7039847 h 7039847"/>
              <a:gd name="connsiteX1" fmla="*/ 1473197 w 5892786"/>
              <a:gd name="connsiteY1" fmla="*/ 0 h 7039847"/>
              <a:gd name="connsiteX2" fmla="*/ 5892786 w 5892786"/>
              <a:gd name="connsiteY2" fmla="*/ 0 h 7039847"/>
              <a:gd name="connsiteX3" fmla="*/ 4419590 w 5892786"/>
              <a:gd name="connsiteY3" fmla="*/ 7039847 h 7039847"/>
              <a:gd name="connsiteX4" fmla="*/ 0 w 5892786"/>
              <a:gd name="connsiteY4" fmla="*/ 7039847 h 7039847"/>
              <a:gd name="connsiteX0" fmla="*/ 0 w 7015556"/>
              <a:gd name="connsiteY0" fmla="*/ 7039847 h 8558681"/>
              <a:gd name="connsiteX1" fmla="*/ 1473197 w 7015556"/>
              <a:gd name="connsiteY1" fmla="*/ 0 h 8558681"/>
              <a:gd name="connsiteX2" fmla="*/ 5892786 w 7015556"/>
              <a:gd name="connsiteY2" fmla="*/ 0 h 8558681"/>
              <a:gd name="connsiteX3" fmla="*/ 7015556 w 7015556"/>
              <a:gd name="connsiteY3" fmla="*/ 8558681 h 8558681"/>
              <a:gd name="connsiteX4" fmla="*/ 0 w 7015556"/>
              <a:gd name="connsiteY4" fmla="*/ 7039847 h 8558681"/>
              <a:gd name="connsiteX0" fmla="*/ 0 w 7016413"/>
              <a:gd name="connsiteY0" fmla="*/ 7628782 h 9147616"/>
              <a:gd name="connsiteX1" fmla="*/ 1473197 w 7016413"/>
              <a:gd name="connsiteY1" fmla="*/ 588935 h 9147616"/>
              <a:gd name="connsiteX2" fmla="*/ 7016413 w 7016413"/>
              <a:gd name="connsiteY2" fmla="*/ 0 h 9147616"/>
              <a:gd name="connsiteX3" fmla="*/ 7015556 w 7016413"/>
              <a:gd name="connsiteY3" fmla="*/ 9147616 h 9147616"/>
              <a:gd name="connsiteX4" fmla="*/ 0 w 7016413"/>
              <a:gd name="connsiteY4" fmla="*/ 7628782 h 9147616"/>
              <a:gd name="connsiteX0" fmla="*/ 1874437 w 8890850"/>
              <a:gd name="connsiteY0" fmla="*/ 7628782 h 9147616"/>
              <a:gd name="connsiteX1" fmla="*/ 0 w 8890850"/>
              <a:gd name="connsiteY1" fmla="*/ 15498 h 9147616"/>
              <a:gd name="connsiteX2" fmla="*/ 8890850 w 8890850"/>
              <a:gd name="connsiteY2" fmla="*/ 0 h 9147616"/>
              <a:gd name="connsiteX3" fmla="*/ 8889993 w 8890850"/>
              <a:gd name="connsiteY3" fmla="*/ 9147616 h 9147616"/>
              <a:gd name="connsiteX4" fmla="*/ 1874437 w 8890850"/>
              <a:gd name="connsiteY4" fmla="*/ 7628782 h 9147616"/>
              <a:gd name="connsiteX0" fmla="*/ 5074837 w 8890850"/>
              <a:gd name="connsiteY0" fmla="*/ 9163114 h 9163114"/>
              <a:gd name="connsiteX1" fmla="*/ 0 w 8890850"/>
              <a:gd name="connsiteY1" fmla="*/ 15498 h 9163114"/>
              <a:gd name="connsiteX2" fmla="*/ 8890850 w 8890850"/>
              <a:gd name="connsiteY2" fmla="*/ 0 h 9163114"/>
              <a:gd name="connsiteX3" fmla="*/ 8889993 w 8890850"/>
              <a:gd name="connsiteY3" fmla="*/ 9147616 h 9163114"/>
              <a:gd name="connsiteX4" fmla="*/ 5074837 w 8890850"/>
              <a:gd name="connsiteY4" fmla="*/ 9163114 h 9163114"/>
              <a:gd name="connsiteX0" fmla="*/ 7012125 w 10828138"/>
              <a:gd name="connsiteY0" fmla="*/ 9163114 h 9163114"/>
              <a:gd name="connsiteX1" fmla="*/ 0 w 10828138"/>
              <a:gd name="connsiteY1" fmla="*/ 0 h 9163114"/>
              <a:gd name="connsiteX2" fmla="*/ 10828138 w 10828138"/>
              <a:gd name="connsiteY2" fmla="*/ 0 h 9163114"/>
              <a:gd name="connsiteX3" fmla="*/ 10827281 w 10828138"/>
              <a:gd name="connsiteY3" fmla="*/ 9147616 h 9163114"/>
              <a:gd name="connsiteX4" fmla="*/ 7012125 w 10828138"/>
              <a:gd name="connsiteY4" fmla="*/ 9163114 h 91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138" h="9163114">
                <a:moveTo>
                  <a:pt x="7012125" y="9163114"/>
                </a:moveTo>
                <a:lnTo>
                  <a:pt x="0" y="0"/>
                </a:lnTo>
                <a:lnTo>
                  <a:pt x="10828138" y="0"/>
                </a:lnTo>
                <a:cubicBezTo>
                  <a:pt x="10827852" y="3049205"/>
                  <a:pt x="10827567" y="6098411"/>
                  <a:pt x="10827281" y="9147616"/>
                </a:cubicBezTo>
                <a:lnTo>
                  <a:pt x="7012125" y="916311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DB6F784-8408-0376-15BB-0DCEA5CBE2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6626" y="1676400"/>
            <a:ext cx="6136574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25DD4CB-36A7-5793-F96D-654071C531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06626" y="727219"/>
            <a:ext cx="6136574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8910985F-E97E-1A8D-7464-99BC29B0B0E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99617" y="5547360"/>
            <a:ext cx="5009383" cy="3596640"/>
          </a:xfrm>
          <a:custGeom>
            <a:avLst/>
            <a:gdLst>
              <a:gd name="connsiteX0" fmla="*/ 0 w 5892786"/>
              <a:gd name="connsiteY0" fmla="*/ 5363447 h 5363447"/>
              <a:gd name="connsiteX1" fmla="*/ 2946393 w 5892786"/>
              <a:gd name="connsiteY1" fmla="*/ 0 h 5363447"/>
              <a:gd name="connsiteX2" fmla="*/ 5892786 w 5892786"/>
              <a:gd name="connsiteY2" fmla="*/ 5363447 h 5363447"/>
              <a:gd name="connsiteX3" fmla="*/ 0 w 5892786"/>
              <a:gd name="connsiteY3" fmla="*/ 5363447 h 5363447"/>
              <a:gd name="connsiteX0" fmla="*/ 0 w 7690589"/>
              <a:gd name="connsiteY0" fmla="*/ 5363447 h 5363447"/>
              <a:gd name="connsiteX1" fmla="*/ 2946393 w 7690589"/>
              <a:gd name="connsiteY1" fmla="*/ 0 h 5363447"/>
              <a:gd name="connsiteX2" fmla="*/ 7690589 w 7690589"/>
              <a:gd name="connsiteY2" fmla="*/ 5363447 h 5363447"/>
              <a:gd name="connsiteX3" fmla="*/ 0 w 7690589"/>
              <a:gd name="connsiteY3" fmla="*/ 5363447 h 5363447"/>
              <a:gd name="connsiteX0" fmla="*/ 0 w 7690589"/>
              <a:gd name="connsiteY0" fmla="*/ 3588891 h 3588891"/>
              <a:gd name="connsiteX1" fmla="*/ 4875932 w 7690589"/>
              <a:gd name="connsiteY1" fmla="*/ 0 h 3588891"/>
              <a:gd name="connsiteX2" fmla="*/ 7690589 w 7690589"/>
              <a:gd name="connsiteY2" fmla="*/ 3588891 h 3588891"/>
              <a:gd name="connsiteX3" fmla="*/ 0 w 7690589"/>
              <a:gd name="connsiteY3" fmla="*/ 3588891 h 3588891"/>
              <a:gd name="connsiteX0" fmla="*/ 0 w 5482081"/>
              <a:gd name="connsiteY0" fmla="*/ 3581142 h 3588891"/>
              <a:gd name="connsiteX1" fmla="*/ 2667424 w 5482081"/>
              <a:gd name="connsiteY1" fmla="*/ 0 h 3588891"/>
              <a:gd name="connsiteX2" fmla="*/ 5482081 w 5482081"/>
              <a:gd name="connsiteY2" fmla="*/ 3588891 h 3588891"/>
              <a:gd name="connsiteX3" fmla="*/ 0 w 5482081"/>
              <a:gd name="connsiteY3" fmla="*/ 3581142 h 3588891"/>
              <a:gd name="connsiteX0" fmla="*/ 0 w 5505329"/>
              <a:gd name="connsiteY0" fmla="*/ 3581142 h 3588891"/>
              <a:gd name="connsiteX1" fmla="*/ 2690672 w 5505329"/>
              <a:gd name="connsiteY1" fmla="*/ 0 h 3588891"/>
              <a:gd name="connsiteX2" fmla="*/ 5505329 w 5505329"/>
              <a:gd name="connsiteY2" fmla="*/ 3588891 h 3588891"/>
              <a:gd name="connsiteX3" fmla="*/ 0 w 5505329"/>
              <a:gd name="connsiteY3" fmla="*/ 3581142 h 3588891"/>
              <a:gd name="connsiteX0" fmla="*/ 0 w 5474332"/>
              <a:gd name="connsiteY0" fmla="*/ 3581142 h 3581142"/>
              <a:gd name="connsiteX1" fmla="*/ 2690672 w 5474332"/>
              <a:gd name="connsiteY1" fmla="*/ 0 h 3581142"/>
              <a:gd name="connsiteX2" fmla="*/ 5474332 w 5474332"/>
              <a:gd name="connsiteY2" fmla="*/ 3581142 h 3581142"/>
              <a:gd name="connsiteX3" fmla="*/ 0 w 5474332"/>
              <a:gd name="connsiteY3" fmla="*/ 3581142 h 3581142"/>
              <a:gd name="connsiteX0" fmla="*/ 0 w 5474332"/>
              <a:gd name="connsiteY0" fmla="*/ 3588891 h 3588891"/>
              <a:gd name="connsiteX1" fmla="*/ 2388455 w 5474332"/>
              <a:gd name="connsiteY1" fmla="*/ 0 h 3588891"/>
              <a:gd name="connsiteX2" fmla="*/ 5474332 w 5474332"/>
              <a:gd name="connsiteY2" fmla="*/ 3588891 h 3588891"/>
              <a:gd name="connsiteX3" fmla="*/ 0 w 5474332"/>
              <a:gd name="connsiteY3" fmla="*/ 3588891 h 3588891"/>
              <a:gd name="connsiteX0" fmla="*/ 0 w 5001634"/>
              <a:gd name="connsiteY0" fmla="*/ 3588891 h 3588891"/>
              <a:gd name="connsiteX1" fmla="*/ 2388455 w 5001634"/>
              <a:gd name="connsiteY1" fmla="*/ 0 h 3588891"/>
              <a:gd name="connsiteX2" fmla="*/ 5001634 w 5001634"/>
              <a:gd name="connsiteY2" fmla="*/ 3588891 h 3588891"/>
              <a:gd name="connsiteX3" fmla="*/ 0 w 5001634"/>
              <a:gd name="connsiteY3" fmla="*/ 3588891 h 3588891"/>
              <a:gd name="connsiteX0" fmla="*/ 0 w 4993885"/>
              <a:gd name="connsiteY0" fmla="*/ 3588891 h 3588891"/>
              <a:gd name="connsiteX1" fmla="*/ 2380706 w 4993885"/>
              <a:gd name="connsiteY1" fmla="*/ 0 h 3588891"/>
              <a:gd name="connsiteX2" fmla="*/ 4993885 w 4993885"/>
              <a:gd name="connsiteY2" fmla="*/ 3588891 h 3588891"/>
              <a:gd name="connsiteX3" fmla="*/ 0 w 4993885"/>
              <a:gd name="connsiteY3" fmla="*/ 3588891 h 3588891"/>
              <a:gd name="connsiteX0" fmla="*/ 0 w 5009383"/>
              <a:gd name="connsiteY0" fmla="*/ 3588891 h 3596640"/>
              <a:gd name="connsiteX1" fmla="*/ 2380706 w 5009383"/>
              <a:gd name="connsiteY1" fmla="*/ 0 h 3596640"/>
              <a:gd name="connsiteX2" fmla="*/ 5009383 w 5009383"/>
              <a:gd name="connsiteY2" fmla="*/ 3596640 h 3596640"/>
              <a:gd name="connsiteX3" fmla="*/ 0 w 5009383"/>
              <a:gd name="connsiteY3" fmla="*/ 3588891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83" h="3596640">
                <a:moveTo>
                  <a:pt x="0" y="3588891"/>
                </a:moveTo>
                <a:lnTo>
                  <a:pt x="2380706" y="0"/>
                </a:lnTo>
                <a:lnTo>
                  <a:pt x="5009383" y="3596640"/>
                </a:lnTo>
                <a:lnTo>
                  <a:pt x="0" y="3588891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677B4-F43B-340E-50B3-2922E92DB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8CC61A54-50B3-3171-9FC1-F30165ED51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01051" y="2157186"/>
            <a:ext cx="6142150" cy="557699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1675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ntro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7DAA4A7-F358-0ABF-0429-0E7C2CFEEB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0" y="-8782"/>
            <a:ext cx="9411259" cy="9163114"/>
          </a:xfrm>
          <a:custGeom>
            <a:avLst/>
            <a:gdLst>
              <a:gd name="connsiteX0" fmla="*/ 0 w 5892786"/>
              <a:gd name="connsiteY0" fmla="*/ 7039847 h 7039847"/>
              <a:gd name="connsiteX1" fmla="*/ 1473197 w 5892786"/>
              <a:gd name="connsiteY1" fmla="*/ 0 h 7039847"/>
              <a:gd name="connsiteX2" fmla="*/ 5892786 w 5892786"/>
              <a:gd name="connsiteY2" fmla="*/ 0 h 7039847"/>
              <a:gd name="connsiteX3" fmla="*/ 4419590 w 5892786"/>
              <a:gd name="connsiteY3" fmla="*/ 7039847 h 7039847"/>
              <a:gd name="connsiteX4" fmla="*/ 0 w 5892786"/>
              <a:gd name="connsiteY4" fmla="*/ 7039847 h 7039847"/>
              <a:gd name="connsiteX0" fmla="*/ 0 w 7015556"/>
              <a:gd name="connsiteY0" fmla="*/ 7039847 h 8558681"/>
              <a:gd name="connsiteX1" fmla="*/ 1473197 w 7015556"/>
              <a:gd name="connsiteY1" fmla="*/ 0 h 8558681"/>
              <a:gd name="connsiteX2" fmla="*/ 5892786 w 7015556"/>
              <a:gd name="connsiteY2" fmla="*/ 0 h 8558681"/>
              <a:gd name="connsiteX3" fmla="*/ 7015556 w 7015556"/>
              <a:gd name="connsiteY3" fmla="*/ 8558681 h 8558681"/>
              <a:gd name="connsiteX4" fmla="*/ 0 w 7015556"/>
              <a:gd name="connsiteY4" fmla="*/ 7039847 h 8558681"/>
              <a:gd name="connsiteX0" fmla="*/ 0 w 7016413"/>
              <a:gd name="connsiteY0" fmla="*/ 7628782 h 9147616"/>
              <a:gd name="connsiteX1" fmla="*/ 1473197 w 7016413"/>
              <a:gd name="connsiteY1" fmla="*/ 588935 h 9147616"/>
              <a:gd name="connsiteX2" fmla="*/ 7016413 w 7016413"/>
              <a:gd name="connsiteY2" fmla="*/ 0 h 9147616"/>
              <a:gd name="connsiteX3" fmla="*/ 7015556 w 7016413"/>
              <a:gd name="connsiteY3" fmla="*/ 9147616 h 9147616"/>
              <a:gd name="connsiteX4" fmla="*/ 0 w 7016413"/>
              <a:gd name="connsiteY4" fmla="*/ 7628782 h 9147616"/>
              <a:gd name="connsiteX0" fmla="*/ 1874437 w 8890850"/>
              <a:gd name="connsiteY0" fmla="*/ 7628782 h 9147616"/>
              <a:gd name="connsiteX1" fmla="*/ 0 w 8890850"/>
              <a:gd name="connsiteY1" fmla="*/ 15498 h 9147616"/>
              <a:gd name="connsiteX2" fmla="*/ 8890850 w 8890850"/>
              <a:gd name="connsiteY2" fmla="*/ 0 h 9147616"/>
              <a:gd name="connsiteX3" fmla="*/ 8889993 w 8890850"/>
              <a:gd name="connsiteY3" fmla="*/ 9147616 h 9147616"/>
              <a:gd name="connsiteX4" fmla="*/ 1874437 w 8890850"/>
              <a:gd name="connsiteY4" fmla="*/ 7628782 h 9147616"/>
              <a:gd name="connsiteX0" fmla="*/ 5074837 w 8890850"/>
              <a:gd name="connsiteY0" fmla="*/ 9163114 h 9163114"/>
              <a:gd name="connsiteX1" fmla="*/ 0 w 8890850"/>
              <a:gd name="connsiteY1" fmla="*/ 15498 h 9163114"/>
              <a:gd name="connsiteX2" fmla="*/ 8890850 w 8890850"/>
              <a:gd name="connsiteY2" fmla="*/ 0 h 9163114"/>
              <a:gd name="connsiteX3" fmla="*/ 8889993 w 8890850"/>
              <a:gd name="connsiteY3" fmla="*/ 9147616 h 9163114"/>
              <a:gd name="connsiteX4" fmla="*/ 5074837 w 8890850"/>
              <a:gd name="connsiteY4" fmla="*/ 9163114 h 9163114"/>
              <a:gd name="connsiteX0" fmla="*/ 7012125 w 10828138"/>
              <a:gd name="connsiteY0" fmla="*/ 9163114 h 9163114"/>
              <a:gd name="connsiteX1" fmla="*/ 0 w 10828138"/>
              <a:gd name="connsiteY1" fmla="*/ 0 h 9163114"/>
              <a:gd name="connsiteX2" fmla="*/ 10828138 w 10828138"/>
              <a:gd name="connsiteY2" fmla="*/ 0 h 9163114"/>
              <a:gd name="connsiteX3" fmla="*/ 10827281 w 10828138"/>
              <a:gd name="connsiteY3" fmla="*/ 9147616 h 9163114"/>
              <a:gd name="connsiteX4" fmla="*/ 7012125 w 10828138"/>
              <a:gd name="connsiteY4" fmla="*/ 9163114 h 91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138" h="9163114">
                <a:moveTo>
                  <a:pt x="7012125" y="9163114"/>
                </a:moveTo>
                <a:lnTo>
                  <a:pt x="0" y="0"/>
                </a:lnTo>
                <a:lnTo>
                  <a:pt x="10828138" y="0"/>
                </a:lnTo>
                <a:cubicBezTo>
                  <a:pt x="10827852" y="3049205"/>
                  <a:pt x="10827567" y="6098411"/>
                  <a:pt x="10827281" y="9147616"/>
                </a:cubicBezTo>
                <a:lnTo>
                  <a:pt x="7012125" y="916311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A8250EA-47E0-0503-8663-EE08F0F8CD2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99617" y="5547360"/>
            <a:ext cx="5009383" cy="3596640"/>
          </a:xfrm>
          <a:custGeom>
            <a:avLst/>
            <a:gdLst>
              <a:gd name="connsiteX0" fmla="*/ 0 w 5892786"/>
              <a:gd name="connsiteY0" fmla="*/ 5363447 h 5363447"/>
              <a:gd name="connsiteX1" fmla="*/ 2946393 w 5892786"/>
              <a:gd name="connsiteY1" fmla="*/ 0 h 5363447"/>
              <a:gd name="connsiteX2" fmla="*/ 5892786 w 5892786"/>
              <a:gd name="connsiteY2" fmla="*/ 5363447 h 5363447"/>
              <a:gd name="connsiteX3" fmla="*/ 0 w 5892786"/>
              <a:gd name="connsiteY3" fmla="*/ 5363447 h 5363447"/>
              <a:gd name="connsiteX0" fmla="*/ 0 w 7690589"/>
              <a:gd name="connsiteY0" fmla="*/ 5363447 h 5363447"/>
              <a:gd name="connsiteX1" fmla="*/ 2946393 w 7690589"/>
              <a:gd name="connsiteY1" fmla="*/ 0 h 5363447"/>
              <a:gd name="connsiteX2" fmla="*/ 7690589 w 7690589"/>
              <a:gd name="connsiteY2" fmla="*/ 5363447 h 5363447"/>
              <a:gd name="connsiteX3" fmla="*/ 0 w 7690589"/>
              <a:gd name="connsiteY3" fmla="*/ 5363447 h 5363447"/>
              <a:gd name="connsiteX0" fmla="*/ 0 w 7690589"/>
              <a:gd name="connsiteY0" fmla="*/ 3588891 h 3588891"/>
              <a:gd name="connsiteX1" fmla="*/ 4875932 w 7690589"/>
              <a:gd name="connsiteY1" fmla="*/ 0 h 3588891"/>
              <a:gd name="connsiteX2" fmla="*/ 7690589 w 7690589"/>
              <a:gd name="connsiteY2" fmla="*/ 3588891 h 3588891"/>
              <a:gd name="connsiteX3" fmla="*/ 0 w 7690589"/>
              <a:gd name="connsiteY3" fmla="*/ 3588891 h 3588891"/>
              <a:gd name="connsiteX0" fmla="*/ 0 w 5482081"/>
              <a:gd name="connsiteY0" fmla="*/ 3581142 h 3588891"/>
              <a:gd name="connsiteX1" fmla="*/ 2667424 w 5482081"/>
              <a:gd name="connsiteY1" fmla="*/ 0 h 3588891"/>
              <a:gd name="connsiteX2" fmla="*/ 5482081 w 5482081"/>
              <a:gd name="connsiteY2" fmla="*/ 3588891 h 3588891"/>
              <a:gd name="connsiteX3" fmla="*/ 0 w 5482081"/>
              <a:gd name="connsiteY3" fmla="*/ 3581142 h 3588891"/>
              <a:gd name="connsiteX0" fmla="*/ 0 w 5505329"/>
              <a:gd name="connsiteY0" fmla="*/ 3581142 h 3588891"/>
              <a:gd name="connsiteX1" fmla="*/ 2690672 w 5505329"/>
              <a:gd name="connsiteY1" fmla="*/ 0 h 3588891"/>
              <a:gd name="connsiteX2" fmla="*/ 5505329 w 5505329"/>
              <a:gd name="connsiteY2" fmla="*/ 3588891 h 3588891"/>
              <a:gd name="connsiteX3" fmla="*/ 0 w 5505329"/>
              <a:gd name="connsiteY3" fmla="*/ 3581142 h 3588891"/>
              <a:gd name="connsiteX0" fmla="*/ 0 w 5474332"/>
              <a:gd name="connsiteY0" fmla="*/ 3581142 h 3581142"/>
              <a:gd name="connsiteX1" fmla="*/ 2690672 w 5474332"/>
              <a:gd name="connsiteY1" fmla="*/ 0 h 3581142"/>
              <a:gd name="connsiteX2" fmla="*/ 5474332 w 5474332"/>
              <a:gd name="connsiteY2" fmla="*/ 3581142 h 3581142"/>
              <a:gd name="connsiteX3" fmla="*/ 0 w 5474332"/>
              <a:gd name="connsiteY3" fmla="*/ 3581142 h 3581142"/>
              <a:gd name="connsiteX0" fmla="*/ 0 w 5474332"/>
              <a:gd name="connsiteY0" fmla="*/ 3588891 h 3588891"/>
              <a:gd name="connsiteX1" fmla="*/ 2388455 w 5474332"/>
              <a:gd name="connsiteY1" fmla="*/ 0 h 3588891"/>
              <a:gd name="connsiteX2" fmla="*/ 5474332 w 5474332"/>
              <a:gd name="connsiteY2" fmla="*/ 3588891 h 3588891"/>
              <a:gd name="connsiteX3" fmla="*/ 0 w 5474332"/>
              <a:gd name="connsiteY3" fmla="*/ 3588891 h 3588891"/>
              <a:gd name="connsiteX0" fmla="*/ 0 w 5001634"/>
              <a:gd name="connsiteY0" fmla="*/ 3588891 h 3588891"/>
              <a:gd name="connsiteX1" fmla="*/ 2388455 w 5001634"/>
              <a:gd name="connsiteY1" fmla="*/ 0 h 3588891"/>
              <a:gd name="connsiteX2" fmla="*/ 5001634 w 5001634"/>
              <a:gd name="connsiteY2" fmla="*/ 3588891 h 3588891"/>
              <a:gd name="connsiteX3" fmla="*/ 0 w 5001634"/>
              <a:gd name="connsiteY3" fmla="*/ 3588891 h 3588891"/>
              <a:gd name="connsiteX0" fmla="*/ 0 w 4993885"/>
              <a:gd name="connsiteY0" fmla="*/ 3588891 h 3588891"/>
              <a:gd name="connsiteX1" fmla="*/ 2380706 w 4993885"/>
              <a:gd name="connsiteY1" fmla="*/ 0 h 3588891"/>
              <a:gd name="connsiteX2" fmla="*/ 4993885 w 4993885"/>
              <a:gd name="connsiteY2" fmla="*/ 3588891 h 3588891"/>
              <a:gd name="connsiteX3" fmla="*/ 0 w 4993885"/>
              <a:gd name="connsiteY3" fmla="*/ 3588891 h 3588891"/>
              <a:gd name="connsiteX0" fmla="*/ 0 w 5009383"/>
              <a:gd name="connsiteY0" fmla="*/ 3588891 h 3596640"/>
              <a:gd name="connsiteX1" fmla="*/ 2380706 w 5009383"/>
              <a:gd name="connsiteY1" fmla="*/ 0 h 3596640"/>
              <a:gd name="connsiteX2" fmla="*/ 5009383 w 5009383"/>
              <a:gd name="connsiteY2" fmla="*/ 3596640 h 3596640"/>
              <a:gd name="connsiteX3" fmla="*/ 0 w 5009383"/>
              <a:gd name="connsiteY3" fmla="*/ 3588891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83" h="3596640">
                <a:moveTo>
                  <a:pt x="0" y="3588891"/>
                </a:moveTo>
                <a:lnTo>
                  <a:pt x="2380706" y="0"/>
                </a:lnTo>
                <a:lnTo>
                  <a:pt x="5009383" y="3596640"/>
                </a:lnTo>
                <a:lnTo>
                  <a:pt x="0" y="3588891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DCFE9-09AE-42F6-D3F3-96C28BD00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1312D79-EACA-EA5A-78A8-A0B4FC72E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6626" y="1676400"/>
            <a:ext cx="6136574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E7B99FA-1D01-33C3-F93B-4778B89A7D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06626" y="727219"/>
            <a:ext cx="6136574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F16C136-165B-FB52-0E19-D489E52644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01051" y="2157186"/>
            <a:ext cx="6142150" cy="557699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09518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9C757-0387-0D77-9AEA-B04643372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E6C742CF-86C7-1873-E320-DE921E7F7D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5600" y="0"/>
            <a:ext cx="7010400" cy="75667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A90E21E3-C6A2-1F70-CCDC-947D56A615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000" y="1676400"/>
            <a:ext cx="8303830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B75E7C0-8869-658D-D538-462F72DEB8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000" y="727219"/>
            <a:ext cx="830383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92A414A5-2E25-528A-3E12-68AAF6A6B97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424" y="2157187"/>
            <a:ext cx="8311375" cy="540959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9730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706B5-616D-B236-E114-BE42ED01A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71BB41FA-DFBF-00B5-A899-8B112F7200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90200" y="0"/>
            <a:ext cx="5765800" cy="75667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A836CCDA-8674-4F7E-1E8F-34C032D164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000" y="1676400"/>
            <a:ext cx="4725681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F1336DA-6719-F9C7-AE00-A6A9436D3C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000" y="727219"/>
            <a:ext cx="9650224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48B5B78-2133-7407-D468-D4A72EC903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425" y="2157187"/>
            <a:ext cx="4729975" cy="540959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4872BCB-F76B-B06A-8007-8FC5BFB334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33824" y="1676400"/>
            <a:ext cx="4725681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9C36291-1DEB-D44C-CBDF-460E629358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8249" y="2157187"/>
            <a:ext cx="4729975" cy="540959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90645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">
            <a:extLst>
              <a:ext uri="{FF2B5EF4-FFF2-40B4-BE49-F238E27FC236}">
                <a16:creationId xmlns:a16="http://schemas.microsoft.com/office/drawing/2014/main" id="{B29ED2F5-6551-3A3A-7C5E-EA09489AE451}"/>
              </a:ext>
            </a:extLst>
          </p:cNvPr>
          <p:cNvSpPr/>
          <p:nvPr userDrawn="1"/>
        </p:nvSpPr>
        <p:spPr>
          <a:xfrm>
            <a:off x="1035698" y="1993392"/>
            <a:ext cx="3072765" cy="5467985"/>
          </a:xfrm>
          <a:custGeom>
            <a:avLst/>
            <a:gdLst/>
            <a:ahLst/>
            <a:cxnLst/>
            <a:rect l="l" t="t" r="r" b="b"/>
            <a:pathLst>
              <a:path w="3072765" h="5467984">
                <a:moveTo>
                  <a:pt x="3072384" y="0"/>
                </a:moveTo>
                <a:lnTo>
                  <a:pt x="0" y="0"/>
                </a:lnTo>
                <a:lnTo>
                  <a:pt x="0" y="5467477"/>
                </a:lnTo>
                <a:lnTo>
                  <a:pt x="2854972" y="5467477"/>
                </a:lnTo>
                <a:lnTo>
                  <a:pt x="3072384" y="5250065"/>
                </a:lnTo>
                <a:lnTo>
                  <a:pt x="3072384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B327268-1A00-01C8-9287-8939C18B4E56}"/>
              </a:ext>
            </a:extLst>
          </p:cNvPr>
          <p:cNvSpPr/>
          <p:nvPr userDrawn="1"/>
        </p:nvSpPr>
        <p:spPr>
          <a:xfrm>
            <a:off x="4451998" y="1993392"/>
            <a:ext cx="3072765" cy="5467985"/>
          </a:xfrm>
          <a:custGeom>
            <a:avLst/>
            <a:gdLst/>
            <a:ahLst/>
            <a:cxnLst/>
            <a:rect l="l" t="t" r="r" b="b"/>
            <a:pathLst>
              <a:path w="3072765" h="5467984">
                <a:moveTo>
                  <a:pt x="3072384" y="0"/>
                </a:moveTo>
                <a:lnTo>
                  <a:pt x="0" y="0"/>
                </a:lnTo>
                <a:lnTo>
                  <a:pt x="0" y="5467477"/>
                </a:lnTo>
                <a:lnTo>
                  <a:pt x="2854972" y="5467477"/>
                </a:lnTo>
                <a:lnTo>
                  <a:pt x="3072384" y="5250065"/>
                </a:lnTo>
                <a:lnTo>
                  <a:pt x="3072384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66A23D5D-01F1-769B-2CCE-A340279F73E2}"/>
              </a:ext>
            </a:extLst>
          </p:cNvPr>
          <p:cNvSpPr/>
          <p:nvPr userDrawn="1"/>
        </p:nvSpPr>
        <p:spPr>
          <a:xfrm>
            <a:off x="7892683" y="1993392"/>
            <a:ext cx="3072765" cy="5467985"/>
          </a:xfrm>
          <a:custGeom>
            <a:avLst/>
            <a:gdLst/>
            <a:ahLst/>
            <a:cxnLst/>
            <a:rect l="l" t="t" r="r" b="b"/>
            <a:pathLst>
              <a:path w="3072765" h="5467984">
                <a:moveTo>
                  <a:pt x="3072384" y="0"/>
                </a:moveTo>
                <a:lnTo>
                  <a:pt x="0" y="0"/>
                </a:lnTo>
                <a:lnTo>
                  <a:pt x="0" y="5467477"/>
                </a:lnTo>
                <a:lnTo>
                  <a:pt x="2854972" y="5467477"/>
                </a:lnTo>
                <a:lnTo>
                  <a:pt x="3072384" y="5250065"/>
                </a:lnTo>
                <a:lnTo>
                  <a:pt x="3072384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0E99D70D-E6B4-CB94-1E11-8BB621CD89E7}"/>
              </a:ext>
            </a:extLst>
          </p:cNvPr>
          <p:cNvSpPr/>
          <p:nvPr userDrawn="1"/>
        </p:nvSpPr>
        <p:spPr>
          <a:xfrm>
            <a:off x="11333367" y="1993392"/>
            <a:ext cx="3072765" cy="5467985"/>
          </a:xfrm>
          <a:custGeom>
            <a:avLst/>
            <a:gdLst/>
            <a:ahLst/>
            <a:cxnLst/>
            <a:rect l="l" t="t" r="r" b="b"/>
            <a:pathLst>
              <a:path w="3072765" h="5467984">
                <a:moveTo>
                  <a:pt x="3072384" y="0"/>
                </a:moveTo>
                <a:lnTo>
                  <a:pt x="0" y="0"/>
                </a:lnTo>
                <a:lnTo>
                  <a:pt x="0" y="5467477"/>
                </a:lnTo>
                <a:lnTo>
                  <a:pt x="2854972" y="5467477"/>
                </a:lnTo>
                <a:lnTo>
                  <a:pt x="3072384" y="5250065"/>
                </a:lnTo>
                <a:lnTo>
                  <a:pt x="3072384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5326BD7-5EEC-25BD-0AE5-1B3D0DB4B86F}"/>
              </a:ext>
            </a:extLst>
          </p:cNvPr>
          <p:cNvSpPr/>
          <p:nvPr userDrawn="1"/>
        </p:nvSpPr>
        <p:spPr>
          <a:xfrm>
            <a:off x="1249079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8CD31EE-FEEA-B0B7-F6BE-7DB860CAA241}"/>
              </a:ext>
            </a:extLst>
          </p:cNvPr>
          <p:cNvSpPr/>
          <p:nvPr userDrawn="1"/>
        </p:nvSpPr>
        <p:spPr>
          <a:xfrm>
            <a:off x="4665378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60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D6529F99-CA39-91B9-4CEA-B61DDBED972A}"/>
              </a:ext>
            </a:extLst>
          </p:cNvPr>
          <p:cNvSpPr/>
          <p:nvPr userDrawn="1"/>
        </p:nvSpPr>
        <p:spPr>
          <a:xfrm>
            <a:off x="8106061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3F30D895-C926-BFAB-3455-D97628163598}"/>
              </a:ext>
            </a:extLst>
          </p:cNvPr>
          <p:cNvSpPr/>
          <p:nvPr userDrawn="1"/>
        </p:nvSpPr>
        <p:spPr>
          <a:xfrm>
            <a:off x="11546747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581C702B-16E9-F596-B122-3BEFC9B5EA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24E6CB65-8429-0D33-07AF-FADB5FA1CE9F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3607-2194-D447-B203-5156EAA18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03081284-2581-BE65-CB34-EC6C67B64F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779" y="2214534"/>
            <a:ext cx="2593021" cy="936057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E42F3C2-7980-B0EE-F079-B9FDF7F4CD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58405" y="3429001"/>
            <a:ext cx="2602395" cy="388620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E6CDC9DA-0EDB-3D72-E5C8-5B7594EF1C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5378" y="2214534"/>
            <a:ext cx="2593021" cy="936057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BA7AAB4-7479-3F67-A7B6-3346D0BA89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56004" y="3429001"/>
            <a:ext cx="2602395" cy="388620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8D768DB-13BA-129C-2044-BD2B144713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57180" y="2214534"/>
            <a:ext cx="2593021" cy="936057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5161C71A-7298-06B9-3369-3FE5C96EAA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7806" y="3429001"/>
            <a:ext cx="2602395" cy="388620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9BBE7141-B2EE-6B42-01CF-1D3392EEBB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554779" y="2214534"/>
            <a:ext cx="2593021" cy="936057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EB9AA28-2728-7F0B-8239-7D140AF388B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545405" y="3429001"/>
            <a:ext cx="2602395" cy="388620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963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2DFE240-0697-0FDC-1D10-90A0F84D5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5791200"/>
            <a:ext cx="14020800" cy="661720"/>
          </a:xfrm>
        </p:spPr>
        <p:txBody>
          <a:bodyPr/>
          <a:lstStyle>
            <a:lvl1pPr>
              <a:defRPr sz="2150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9AAD03-AB50-F76D-116E-DE6782A2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400" y="2057400"/>
            <a:ext cx="14020800" cy="1769715"/>
          </a:xfrm>
        </p:spPr>
        <p:txBody>
          <a:bodyPr/>
          <a:lstStyle>
            <a:lvl1pPr>
              <a:defRPr sz="115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E80DD-58B3-E099-79B5-8407ECF1D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60" y="7374747"/>
            <a:ext cx="4626137" cy="936442"/>
          </a:xfrm>
          <a:prstGeom prst="rect">
            <a:avLst/>
          </a:prstGeom>
        </p:spPr>
      </p:pic>
      <p:sp>
        <p:nvSpPr>
          <p:cNvPr id="3" name="object 19">
            <a:extLst>
              <a:ext uri="{FF2B5EF4-FFF2-40B4-BE49-F238E27FC236}">
                <a16:creationId xmlns:a16="http://schemas.microsoft.com/office/drawing/2014/main" id="{BFC38440-38DF-8356-5DE0-5A2EEE8E5317}"/>
              </a:ext>
            </a:extLst>
          </p:cNvPr>
          <p:cNvSpPr/>
          <p:nvPr userDrawn="1"/>
        </p:nvSpPr>
        <p:spPr>
          <a:xfrm>
            <a:off x="0" y="25146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30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B8095DE-8F53-6F97-5D07-3AD883035EF9}"/>
              </a:ext>
            </a:extLst>
          </p:cNvPr>
          <p:cNvSpPr/>
          <p:nvPr userDrawn="1"/>
        </p:nvSpPr>
        <p:spPr>
          <a:xfrm>
            <a:off x="1035698" y="1993392"/>
            <a:ext cx="4192270" cy="5467985"/>
          </a:xfrm>
          <a:custGeom>
            <a:avLst/>
            <a:gdLst/>
            <a:ahLst/>
            <a:cxnLst/>
            <a:rect l="l" t="t" r="r" b="b"/>
            <a:pathLst>
              <a:path w="4192270" h="5467984">
                <a:moveTo>
                  <a:pt x="4192066" y="0"/>
                </a:moveTo>
                <a:lnTo>
                  <a:pt x="0" y="0"/>
                </a:lnTo>
                <a:lnTo>
                  <a:pt x="0" y="5467477"/>
                </a:lnTo>
                <a:lnTo>
                  <a:pt x="3974655" y="5467477"/>
                </a:lnTo>
                <a:lnTo>
                  <a:pt x="4192066" y="5250065"/>
                </a:lnTo>
                <a:lnTo>
                  <a:pt x="4192066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A23D292-4A68-C53B-C051-103BA6DFE60D}"/>
              </a:ext>
            </a:extLst>
          </p:cNvPr>
          <p:cNvSpPr/>
          <p:nvPr userDrawn="1"/>
        </p:nvSpPr>
        <p:spPr>
          <a:xfrm>
            <a:off x="5697014" y="1993392"/>
            <a:ext cx="4192270" cy="5467985"/>
          </a:xfrm>
          <a:custGeom>
            <a:avLst/>
            <a:gdLst/>
            <a:ahLst/>
            <a:cxnLst/>
            <a:rect l="l" t="t" r="r" b="b"/>
            <a:pathLst>
              <a:path w="4192270" h="5467984">
                <a:moveTo>
                  <a:pt x="4192066" y="0"/>
                </a:moveTo>
                <a:lnTo>
                  <a:pt x="0" y="0"/>
                </a:lnTo>
                <a:lnTo>
                  <a:pt x="0" y="5467477"/>
                </a:lnTo>
                <a:lnTo>
                  <a:pt x="3974655" y="5467477"/>
                </a:lnTo>
                <a:lnTo>
                  <a:pt x="4192066" y="5250065"/>
                </a:lnTo>
                <a:lnTo>
                  <a:pt x="4192066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15AEF6D-49E2-E576-508F-8305032149C1}"/>
              </a:ext>
            </a:extLst>
          </p:cNvPr>
          <p:cNvSpPr/>
          <p:nvPr userDrawn="1"/>
        </p:nvSpPr>
        <p:spPr>
          <a:xfrm>
            <a:off x="10391598" y="1993392"/>
            <a:ext cx="4192270" cy="5467985"/>
          </a:xfrm>
          <a:custGeom>
            <a:avLst/>
            <a:gdLst/>
            <a:ahLst/>
            <a:cxnLst/>
            <a:rect l="l" t="t" r="r" b="b"/>
            <a:pathLst>
              <a:path w="4192269" h="5467984">
                <a:moveTo>
                  <a:pt x="4192066" y="0"/>
                </a:moveTo>
                <a:lnTo>
                  <a:pt x="0" y="0"/>
                </a:lnTo>
                <a:lnTo>
                  <a:pt x="0" y="5467477"/>
                </a:lnTo>
                <a:lnTo>
                  <a:pt x="3974655" y="5467477"/>
                </a:lnTo>
                <a:lnTo>
                  <a:pt x="4192066" y="5250065"/>
                </a:lnTo>
                <a:lnTo>
                  <a:pt x="4192066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5326BD7-5EEC-25BD-0AE5-1B3D0DB4B86F}"/>
              </a:ext>
            </a:extLst>
          </p:cNvPr>
          <p:cNvSpPr/>
          <p:nvPr userDrawn="1"/>
        </p:nvSpPr>
        <p:spPr>
          <a:xfrm>
            <a:off x="1249079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B425E625-FBFE-0FE3-73CF-8062A6E064B5}"/>
              </a:ext>
            </a:extLst>
          </p:cNvPr>
          <p:cNvSpPr/>
          <p:nvPr userDrawn="1"/>
        </p:nvSpPr>
        <p:spPr>
          <a:xfrm>
            <a:off x="5918201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5D93B0B8-C808-40A2-FBF3-669693715C67}"/>
              </a:ext>
            </a:extLst>
          </p:cNvPr>
          <p:cNvSpPr/>
          <p:nvPr userDrawn="1"/>
        </p:nvSpPr>
        <p:spPr>
          <a:xfrm>
            <a:off x="10655509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34226AB-7B7B-8E7F-8427-64F234899D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ED98653D-820F-E635-1923-4592E5822714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4AE225-B1AA-C305-6D81-DEF18493E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112BCCCC-EE98-933C-CE31-0E36ACDDA3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779" y="2214534"/>
            <a:ext cx="3731904" cy="936057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4FFB7929-381D-9C22-1A09-D7C8A8A3D6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58405" y="3429001"/>
            <a:ext cx="3745395" cy="388620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68AA1E59-83D3-BAC1-07CD-292595A193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39142" y="2204029"/>
            <a:ext cx="3731904" cy="936057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5B1A1C88-28C8-8ECD-675A-D05CF70931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29768" y="3418496"/>
            <a:ext cx="3745395" cy="388620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7709DD64-C513-C0FE-DEA3-381DC8A316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655509" y="2204029"/>
            <a:ext cx="3731904" cy="936057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00731EC-3861-1439-D716-4BE15AD71F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46135" y="3418496"/>
            <a:ext cx="3745395" cy="388620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88815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FCE699-F94F-3597-F2F8-884651C1082D}"/>
              </a:ext>
            </a:extLst>
          </p:cNvPr>
          <p:cNvGrpSpPr/>
          <p:nvPr userDrawn="1"/>
        </p:nvGrpSpPr>
        <p:grpSpPr>
          <a:xfrm>
            <a:off x="0" y="1928995"/>
            <a:ext cx="7621498" cy="136118"/>
            <a:chOff x="0" y="1928995"/>
            <a:chExt cx="7621498" cy="136118"/>
          </a:xfrm>
        </p:grpSpPr>
        <p:sp>
          <p:nvSpPr>
            <p:cNvPr id="64" name="object 53">
              <a:extLst>
                <a:ext uri="{FF2B5EF4-FFF2-40B4-BE49-F238E27FC236}">
                  <a16:creationId xmlns:a16="http://schemas.microsoft.com/office/drawing/2014/main" id="{A506135C-A051-86A6-D284-055F9293524B}"/>
                </a:ext>
              </a:extLst>
            </p:cNvPr>
            <p:cNvSpPr/>
            <p:nvPr/>
          </p:nvSpPr>
          <p:spPr>
            <a:xfrm flipV="1">
              <a:off x="0" y="1947160"/>
              <a:ext cx="7518400" cy="45719"/>
            </a:xfrm>
            <a:custGeom>
              <a:avLst/>
              <a:gdLst/>
              <a:ahLst/>
              <a:cxnLst/>
              <a:rect l="l" t="t" r="r" b="b"/>
              <a:pathLst>
                <a:path w="6748780">
                  <a:moveTo>
                    <a:pt x="0" y="0"/>
                  </a:moveTo>
                  <a:lnTo>
                    <a:pt x="6748272" y="0"/>
                  </a:lnTo>
                </a:path>
              </a:pathLst>
            </a:custGeom>
            <a:ln w="25400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65" name="object 54">
              <a:extLst>
                <a:ext uri="{FF2B5EF4-FFF2-40B4-BE49-F238E27FC236}">
                  <a16:creationId xmlns:a16="http://schemas.microsoft.com/office/drawing/2014/main" id="{0DEB74A1-69AF-ACDD-5F08-18056A2BC6D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5380" y="1928995"/>
              <a:ext cx="136118" cy="136118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7DA238BB-34DE-B1F8-372A-854A920D83A6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2340E1B3-3360-4267-FA70-902AC19E4EA7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4" name="Picture 13" descr="A close-up of a computer monitor&#10;&#10;Description automatically generated">
            <a:extLst>
              <a:ext uri="{FF2B5EF4-FFF2-40B4-BE49-F238E27FC236}">
                <a16:creationId xmlns:a16="http://schemas.microsoft.com/office/drawing/2014/main" id="{BCDCE2C7-EBAB-3416-12E8-21891E74C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00" y="1762421"/>
            <a:ext cx="7352705" cy="5779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1AC9B-D2CD-9BA3-005F-A2FB9ABC12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702B8F9-4179-832F-B760-643FA41CAA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425" y="2286000"/>
            <a:ext cx="6787375" cy="5638061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41831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 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6" name="object 26">
            <a:extLst>
              <a:ext uri="{FF2B5EF4-FFF2-40B4-BE49-F238E27FC236}">
                <a16:creationId xmlns:a16="http://schemas.microsoft.com/office/drawing/2014/main" id="{70114C1B-4FC0-EAA5-FEFA-A04109DDD3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9057" y="1605521"/>
            <a:ext cx="2991967" cy="1612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5ADE2B0-B24F-F545-234B-0FB665D94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8EF48794-5A95-456C-FCEE-CFB2EE47D47B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2" name="Picture 11" descr="A close-up of a cell phone&#10;&#10;Description automatically generated">
            <a:extLst>
              <a:ext uri="{FF2B5EF4-FFF2-40B4-BE49-F238E27FC236}">
                <a16:creationId xmlns:a16="http://schemas.microsoft.com/office/drawing/2014/main" id="{C36DF622-2395-0C8F-A17C-83E1761FA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1752600"/>
            <a:ext cx="4063549" cy="5886784"/>
          </a:xfrm>
          <a:prstGeom prst="rect">
            <a:avLst/>
          </a:prstGeom>
        </p:spPr>
      </p:pic>
      <p:pic>
        <p:nvPicPr>
          <p:cNvPr id="14" name="Picture 13" descr="A close-up of a cell phone&#10;&#10;Description automatically generated">
            <a:extLst>
              <a:ext uri="{FF2B5EF4-FFF2-40B4-BE49-F238E27FC236}">
                <a16:creationId xmlns:a16="http://schemas.microsoft.com/office/drawing/2014/main" id="{6D383E01-546A-58FA-04E4-073C57E87B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6600" y="2967820"/>
            <a:ext cx="2316043" cy="4671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98A32-096E-36A7-3633-D104823D2B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CF17FED-2926-C0F0-D13D-0F12AD883E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425" y="2286000"/>
            <a:ext cx="6787375" cy="5638061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168B28-ADE0-3467-22E3-04AAEAF7F061}"/>
              </a:ext>
            </a:extLst>
          </p:cNvPr>
          <p:cNvGrpSpPr/>
          <p:nvPr userDrawn="1"/>
        </p:nvGrpSpPr>
        <p:grpSpPr>
          <a:xfrm>
            <a:off x="0" y="1928995"/>
            <a:ext cx="7621498" cy="136118"/>
            <a:chOff x="0" y="1928995"/>
            <a:chExt cx="7621498" cy="136118"/>
          </a:xfrm>
        </p:grpSpPr>
        <p:sp>
          <p:nvSpPr>
            <p:cNvPr id="6" name="object 53">
              <a:extLst>
                <a:ext uri="{FF2B5EF4-FFF2-40B4-BE49-F238E27FC236}">
                  <a16:creationId xmlns:a16="http://schemas.microsoft.com/office/drawing/2014/main" id="{CD38B828-9590-DE51-7049-6CF2139893D6}"/>
                </a:ext>
              </a:extLst>
            </p:cNvPr>
            <p:cNvSpPr/>
            <p:nvPr/>
          </p:nvSpPr>
          <p:spPr>
            <a:xfrm flipV="1">
              <a:off x="0" y="1947160"/>
              <a:ext cx="7518400" cy="45719"/>
            </a:xfrm>
            <a:custGeom>
              <a:avLst/>
              <a:gdLst/>
              <a:ahLst/>
              <a:cxnLst/>
              <a:rect l="l" t="t" r="r" b="b"/>
              <a:pathLst>
                <a:path w="6748780">
                  <a:moveTo>
                    <a:pt x="0" y="0"/>
                  </a:moveTo>
                  <a:lnTo>
                    <a:pt x="6748272" y="0"/>
                  </a:lnTo>
                </a:path>
              </a:pathLst>
            </a:custGeom>
            <a:ln w="25400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8" name="object 54">
              <a:extLst>
                <a:ext uri="{FF2B5EF4-FFF2-40B4-BE49-F238E27FC236}">
                  <a16:creationId xmlns:a16="http://schemas.microsoft.com/office/drawing/2014/main" id="{5156DD48-4A45-5C18-BE88-2E622C4B2EF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5380" y="1928995"/>
              <a:ext cx="136118" cy="136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775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321F038-8D11-7E8A-2AF6-2BCE6FB887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042400" cy="914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64279-109B-2D73-A41B-4A1898268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CB28770D-215D-0D1A-707D-873618E51F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57256" y="727219"/>
            <a:ext cx="5785944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CAF3F52E-2B21-97AA-5638-E8A3033434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51999" y="1676400"/>
            <a:ext cx="5791201" cy="605778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300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321F038-8D11-7E8A-2AF6-2BCE6FB887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42400" y="0"/>
            <a:ext cx="7213600" cy="36898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DA82D9C9-3FC5-D32A-979C-9EA5D62566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47480" y="3962400"/>
            <a:ext cx="7213600" cy="36898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74B26-8269-B0CB-A5CC-7E6DE9511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5E45D1CB-4F95-1165-6BC6-939DDF5F25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096" y="727219"/>
            <a:ext cx="8156149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277C836-FF4C-A72E-6E87-B036CE951D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7840" y="1676400"/>
            <a:ext cx="8163560" cy="5975895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51131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CBFC121E-BFFC-3CC3-8D56-AB8F46DDB1C3}"/>
              </a:ext>
            </a:extLst>
          </p:cNvPr>
          <p:cNvSpPr/>
          <p:nvPr userDrawn="1"/>
        </p:nvSpPr>
        <p:spPr>
          <a:xfrm>
            <a:off x="6083130" y="-27759"/>
            <a:ext cx="10185299" cy="9197862"/>
          </a:xfrm>
          <a:custGeom>
            <a:avLst/>
            <a:gdLst>
              <a:gd name="connsiteX0" fmla="*/ 12 w 10953559"/>
              <a:gd name="connsiteY0" fmla="*/ 3499965 h 9163050"/>
              <a:gd name="connsiteX1" fmla="*/ 5476780 w 10953559"/>
              <a:gd name="connsiteY1" fmla="*/ 0 h 9163050"/>
              <a:gd name="connsiteX2" fmla="*/ 10953547 w 10953559"/>
              <a:gd name="connsiteY2" fmla="*/ 3499965 h 9163050"/>
              <a:gd name="connsiteX3" fmla="*/ 8861608 w 10953559"/>
              <a:gd name="connsiteY3" fmla="*/ 9163027 h 9163050"/>
              <a:gd name="connsiteX4" fmla="*/ 2091951 w 10953559"/>
              <a:gd name="connsiteY4" fmla="*/ 9163027 h 9163050"/>
              <a:gd name="connsiteX5" fmla="*/ 12 w 10953559"/>
              <a:gd name="connsiteY5" fmla="*/ 3499965 h 9163050"/>
              <a:gd name="connsiteX0" fmla="*/ 0 w 10953535"/>
              <a:gd name="connsiteY0" fmla="*/ 3508674 h 9171736"/>
              <a:gd name="connsiteX1" fmla="*/ 4292402 w 10953535"/>
              <a:gd name="connsiteY1" fmla="*/ 0 h 9171736"/>
              <a:gd name="connsiteX2" fmla="*/ 10953535 w 10953535"/>
              <a:gd name="connsiteY2" fmla="*/ 3508674 h 9171736"/>
              <a:gd name="connsiteX3" fmla="*/ 8861596 w 10953535"/>
              <a:gd name="connsiteY3" fmla="*/ 9171736 h 9171736"/>
              <a:gd name="connsiteX4" fmla="*/ 2091939 w 10953535"/>
              <a:gd name="connsiteY4" fmla="*/ 9171736 h 9171736"/>
              <a:gd name="connsiteX5" fmla="*/ 0 w 10953535"/>
              <a:gd name="connsiteY5" fmla="*/ 3508674 h 9171736"/>
              <a:gd name="connsiteX0" fmla="*/ 0 w 10927409"/>
              <a:gd name="connsiteY0" fmla="*/ 3508674 h 9171736"/>
              <a:gd name="connsiteX1" fmla="*/ 4292402 w 10927409"/>
              <a:gd name="connsiteY1" fmla="*/ 0 h 9171736"/>
              <a:gd name="connsiteX2" fmla="*/ 10927409 w 10927409"/>
              <a:gd name="connsiteY2" fmla="*/ 25246 h 9171736"/>
              <a:gd name="connsiteX3" fmla="*/ 8861596 w 10927409"/>
              <a:gd name="connsiteY3" fmla="*/ 9171736 h 9171736"/>
              <a:gd name="connsiteX4" fmla="*/ 2091939 w 10927409"/>
              <a:gd name="connsiteY4" fmla="*/ 9171736 h 9171736"/>
              <a:gd name="connsiteX5" fmla="*/ 0 w 10927409"/>
              <a:gd name="connsiteY5" fmla="*/ 3508674 h 9171736"/>
              <a:gd name="connsiteX0" fmla="*/ 0 w 10934236"/>
              <a:gd name="connsiteY0" fmla="*/ 3508674 h 9189153"/>
              <a:gd name="connsiteX1" fmla="*/ 4292402 w 10934236"/>
              <a:gd name="connsiteY1" fmla="*/ 0 h 9189153"/>
              <a:gd name="connsiteX2" fmla="*/ 10927409 w 10934236"/>
              <a:gd name="connsiteY2" fmla="*/ 25246 h 9189153"/>
              <a:gd name="connsiteX3" fmla="*/ 10934236 w 10934236"/>
              <a:gd name="connsiteY3" fmla="*/ 9189153 h 9189153"/>
              <a:gd name="connsiteX4" fmla="*/ 2091939 w 10934236"/>
              <a:gd name="connsiteY4" fmla="*/ 9171736 h 9189153"/>
              <a:gd name="connsiteX5" fmla="*/ 0 w 10934236"/>
              <a:gd name="connsiteY5" fmla="*/ 3508674 h 9189153"/>
              <a:gd name="connsiteX0" fmla="*/ 0 w 9418945"/>
              <a:gd name="connsiteY0" fmla="*/ 5276514 h 9189153"/>
              <a:gd name="connsiteX1" fmla="*/ 2777111 w 9418945"/>
              <a:gd name="connsiteY1" fmla="*/ 0 h 9189153"/>
              <a:gd name="connsiteX2" fmla="*/ 9412118 w 9418945"/>
              <a:gd name="connsiteY2" fmla="*/ 25246 h 9189153"/>
              <a:gd name="connsiteX3" fmla="*/ 9418945 w 9418945"/>
              <a:gd name="connsiteY3" fmla="*/ 9189153 h 9189153"/>
              <a:gd name="connsiteX4" fmla="*/ 576648 w 9418945"/>
              <a:gd name="connsiteY4" fmla="*/ 9171736 h 9189153"/>
              <a:gd name="connsiteX5" fmla="*/ 0 w 9418945"/>
              <a:gd name="connsiteY5" fmla="*/ 5276514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1343002 w 10185299"/>
              <a:gd name="connsiteY4" fmla="*/ 9171736 h 9189153"/>
              <a:gd name="connsiteX5" fmla="*/ 0 w 10185299"/>
              <a:gd name="connsiteY5" fmla="*/ 5433268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2692831 w 10185299"/>
              <a:gd name="connsiteY4" fmla="*/ 9023691 h 9189153"/>
              <a:gd name="connsiteX5" fmla="*/ 0 w 10185299"/>
              <a:gd name="connsiteY5" fmla="*/ 5433268 h 9189153"/>
              <a:gd name="connsiteX0" fmla="*/ 0 w 10185299"/>
              <a:gd name="connsiteY0" fmla="*/ 5433268 h 9197862"/>
              <a:gd name="connsiteX1" fmla="*/ 3543465 w 10185299"/>
              <a:gd name="connsiteY1" fmla="*/ 0 h 9197862"/>
              <a:gd name="connsiteX2" fmla="*/ 10178472 w 10185299"/>
              <a:gd name="connsiteY2" fmla="*/ 25246 h 9197862"/>
              <a:gd name="connsiteX3" fmla="*/ 10185299 w 10185299"/>
              <a:gd name="connsiteY3" fmla="*/ 9189153 h 9197862"/>
              <a:gd name="connsiteX4" fmla="*/ 2736373 w 10185299"/>
              <a:gd name="connsiteY4" fmla="*/ 9197862 h 9197862"/>
              <a:gd name="connsiteX5" fmla="*/ 0 w 10185299"/>
              <a:gd name="connsiteY5" fmla="*/ 5433268 h 91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5299" h="9197862">
                <a:moveTo>
                  <a:pt x="0" y="5433268"/>
                </a:moveTo>
                <a:lnTo>
                  <a:pt x="3543465" y="0"/>
                </a:lnTo>
                <a:lnTo>
                  <a:pt x="10178472" y="25246"/>
                </a:lnTo>
                <a:cubicBezTo>
                  <a:pt x="10180748" y="3079882"/>
                  <a:pt x="10183023" y="6134517"/>
                  <a:pt x="10185299" y="9189153"/>
                </a:cubicBezTo>
                <a:lnTo>
                  <a:pt x="2736373" y="9197862"/>
                </a:lnTo>
                <a:lnTo>
                  <a:pt x="0" y="5433268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2DFE240-0697-0FDC-1D10-90A0F84D5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3800" y="6020740"/>
            <a:ext cx="6705600" cy="330860"/>
          </a:xfrm>
        </p:spPr>
        <p:txBody>
          <a:bodyPr/>
          <a:lstStyle>
            <a:lvl1pPr>
              <a:defRPr sz="215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- Aristotle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226536C-E560-83E7-4E8C-ADB1EEE31D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3800" y="2436800"/>
            <a:ext cx="6705600" cy="2954655"/>
          </a:xfrm>
        </p:spPr>
        <p:txBody>
          <a:bodyPr/>
          <a:lstStyle>
            <a:lvl1pPr>
              <a:defRPr sz="48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“Here is a very large and a  very moving quote, just  typing this out now made  me weep.”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93916F38-6344-ECAD-6422-827D43D0EF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0" y="-8782"/>
            <a:ext cx="9411259" cy="9163114"/>
          </a:xfrm>
          <a:custGeom>
            <a:avLst/>
            <a:gdLst>
              <a:gd name="connsiteX0" fmla="*/ 0 w 5892786"/>
              <a:gd name="connsiteY0" fmla="*/ 7039847 h 7039847"/>
              <a:gd name="connsiteX1" fmla="*/ 1473197 w 5892786"/>
              <a:gd name="connsiteY1" fmla="*/ 0 h 7039847"/>
              <a:gd name="connsiteX2" fmla="*/ 5892786 w 5892786"/>
              <a:gd name="connsiteY2" fmla="*/ 0 h 7039847"/>
              <a:gd name="connsiteX3" fmla="*/ 4419590 w 5892786"/>
              <a:gd name="connsiteY3" fmla="*/ 7039847 h 7039847"/>
              <a:gd name="connsiteX4" fmla="*/ 0 w 5892786"/>
              <a:gd name="connsiteY4" fmla="*/ 7039847 h 7039847"/>
              <a:gd name="connsiteX0" fmla="*/ 0 w 7015556"/>
              <a:gd name="connsiteY0" fmla="*/ 7039847 h 8558681"/>
              <a:gd name="connsiteX1" fmla="*/ 1473197 w 7015556"/>
              <a:gd name="connsiteY1" fmla="*/ 0 h 8558681"/>
              <a:gd name="connsiteX2" fmla="*/ 5892786 w 7015556"/>
              <a:gd name="connsiteY2" fmla="*/ 0 h 8558681"/>
              <a:gd name="connsiteX3" fmla="*/ 7015556 w 7015556"/>
              <a:gd name="connsiteY3" fmla="*/ 8558681 h 8558681"/>
              <a:gd name="connsiteX4" fmla="*/ 0 w 7015556"/>
              <a:gd name="connsiteY4" fmla="*/ 7039847 h 8558681"/>
              <a:gd name="connsiteX0" fmla="*/ 0 w 7016413"/>
              <a:gd name="connsiteY0" fmla="*/ 7628782 h 9147616"/>
              <a:gd name="connsiteX1" fmla="*/ 1473197 w 7016413"/>
              <a:gd name="connsiteY1" fmla="*/ 588935 h 9147616"/>
              <a:gd name="connsiteX2" fmla="*/ 7016413 w 7016413"/>
              <a:gd name="connsiteY2" fmla="*/ 0 h 9147616"/>
              <a:gd name="connsiteX3" fmla="*/ 7015556 w 7016413"/>
              <a:gd name="connsiteY3" fmla="*/ 9147616 h 9147616"/>
              <a:gd name="connsiteX4" fmla="*/ 0 w 7016413"/>
              <a:gd name="connsiteY4" fmla="*/ 7628782 h 9147616"/>
              <a:gd name="connsiteX0" fmla="*/ 1874437 w 8890850"/>
              <a:gd name="connsiteY0" fmla="*/ 7628782 h 9147616"/>
              <a:gd name="connsiteX1" fmla="*/ 0 w 8890850"/>
              <a:gd name="connsiteY1" fmla="*/ 15498 h 9147616"/>
              <a:gd name="connsiteX2" fmla="*/ 8890850 w 8890850"/>
              <a:gd name="connsiteY2" fmla="*/ 0 h 9147616"/>
              <a:gd name="connsiteX3" fmla="*/ 8889993 w 8890850"/>
              <a:gd name="connsiteY3" fmla="*/ 9147616 h 9147616"/>
              <a:gd name="connsiteX4" fmla="*/ 1874437 w 8890850"/>
              <a:gd name="connsiteY4" fmla="*/ 7628782 h 9147616"/>
              <a:gd name="connsiteX0" fmla="*/ 5074837 w 8890850"/>
              <a:gd name="connsiteY0" fmla="*/ 9163114 h 9163114"/>
              <a:gd name="connsiteX1" fmla="*/ 0 w 8890850"/>
              <a:gd name="connsiteY1" fmla="*/ 15498 h 9163114"/>
              <a:gd name="connsiteX2" fmla="*/ 8890850 w 8890850"/>
              <a:gd name="connsiteY2" fmla="*/ 0 h 9163114"/>
              <a:gd name="connsiteX3" fmla="*/ 8889993 w 8890850"/>
              <a:gd name="connsiteY3" fmla="*/ 9147616 h 9163114"/>
              <a:gd name="connsiteX4" fmla="*/ 5074837 w 8890850"/>
              <a:gd name="connsiteY4" fmla="*/ 9163114 h 9163114"/>
              <a:gd name="connsiteX0" fmla="*/ 7012125 w 10828138"/>
              <a:gd name="connsiteY0" fmla="*/ 9163114 h 9163114"/>
              <a:gd name="connsiteX1" fmla="*/ 0 w 10828138"/>
              <a:gd name="connsiteY1" fmla="*/ 0 h 9163114"/>
              <a:gd name="connsiteX2" fmla="*/ 10828138 w 10828138"/>
              <a:gd name="connsiteY2" fmla="*/ 0 h 9163114"/>
              <a:gd name="connsiteX3" fmla="*/ 10827281 w 10828138"/>
              <a:gd name="connsiteY3" fmla="*/ 9147616 h 9163114"/>
              <a:gd name="connsiteX4" fmla="*/ 7012125 w 10828138"/>
              <a:gd name="connsiteY4" fmla="*/ 9163114 h 91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138" h="9163114">
                <a:moveTo>
                  <a:pt x="7012125" y="9163114"/>
                </a:moveTo>
                <a:lnTo>
                  <a:pt x="0" y="0"/>
                </a:lnTo>
                <a:lnTo>
                  <a:pt x="10828138" y="0"/>
                </a:lnTo>
                <a:cubicBezTo>
                  <a:pt x="10827852" y="3049205"/>
                  <a:pt x="10827567" y="6098411"/>
                  <a:pt x="10827281" y="9147616"/>
                </a:cubicBezTo>
                <a:lnTo>
                  <a:pt x="7012125" y="916311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D1F2908A-FB6B-0CBB-788A-E547C6013F1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75817" y="5547360"/>
            <a:ext cx="5009383" cy="3596640"/>
          </a:xfrm>
          <a:custGeom>
            <a:avLst/>
            <a:gdLst>
              <a:gd name="connsiteX0" fmla="*/ 0 w 5892786"/>
              <a:gd name="connsiteY0" fmla="*/ 5363447 h 5363447"/>
              <a:gd name="connsiteX1" fmla="*/ 2946393 w 5892786"/>
              <a:gd name="connsiteY1" fmla="*/ 0 h 5363447"/>
              <a:gd name="connsiteX2" fmla="*/ 5892786 w 5892786"/>
              <a:gd name="connsiteY2" fmla="*/ 5363447 h 5363447"/>
              <a:gd name="connsiteX3" fmla="*/ 0 w 5892786"/>
              <a:gd name="connsiteY3" fmla="*/ 5363447 h 5363447"/>
              <a:gd name="connsiteX0" fmla="*/ 0 w 7690589"/>
              <a:gd name="connsiteY0" fmla="*/ 5363447 h 5363447"/>
              <a:gd name="connsiteX1" fmla="*/ 2946393 w 7690589"/>
              <a:gd name="connsiteY1" fmla="*/ 0 h 5363447"/>
              <a:gd name="connsiteX2" fmla="*/ 7690589 w 7690589"/>
              <a:gd name="connsiteY2" fmla="*/ 5363447 h 5363447"/>
              <a:gd name="connsiteX3" fmla="*/ 0 w 7690589"/>
              <a:gd name="connsiteY3" fmla="*/ 5363447 h 5363447"/>
              <a:gd name="connsiteX0" fmla="*/ 0 w 7690589"/>
              <a:gd name="connsiteY0" fmla="*/ 3588891 h 3588891"/>
              <a:gd name="connsiteX1" fmla="*/ 4875932 w 7690589"/>
              <a:gd name="connsiteY1" fmla="*/ 0 h 3588891"/>
              <a:gd name="connsiteX2" fmla="*/ 7690589 w 7690589"/>
              <a:gd name="connsiteY2" fmla="*/ 3588891 h 3588891"/>
              <a:gd name="connsiteX3" fmla="*/ 0 w 7690589"/>
              <a:gd name="connsiteY3" fmla="*/ 3588891 h 3588891"/>
              <a:gd name="connsiteX0" fmla="*/ 0 w 5482081"/>
              <a:gd name="connsiteY0" fmla="*/ 3581142 h 3588891"/>
              <a:gd name="connsiteX1" fmla="*/ 2667424 w 5482081"/>
              <a:gd name="connsiteY1" fmla="*/ 0 h 3588891"/>
              <a:gd name="connsiteX2" fmla="*/ 5482081 w 5482081"/>
              <a:gd name="connsiteY2" fmla="*/ 3588891 h 3588891"/>
              <a:gd name="connsiteX3" fmla="*/ 0 w 5482081"/>
              <a:gd name="connsiteY3" fmla="*/ 3581142 h 3588891"/>
              <a:gd name="connsiteX0" fmla="*/ 0 w 5505329"/>
              <a:gd name="connsiteY0" fmla="*/ 3581142 h 3588891"/>
              <a:gd name="connsiteX1" fmla="*/ 2690672 w 5505329"/>
              <a:gd name="connsiteY1" fmla="*/ 0 h 3588891"/>
              <a:gd name="connsiteX2" fmla="*/ 5505329 w 5505329"/>
              <a:gd name="connsiteY2" fmla="*/ 3588891 h 3588891"/>
              <a:gd name="connsiteX3" fmla="*/ 0 w 5505329"/>
              <a:gd name="connsiteY3" fmla="*/ 3581142 h 3588891"/>
              <a:gd name="connsiteX0" fmla="*/ 0 w 5474332"/>
              <a:gd name="connsiteY0" fmla="*/ 3581142 h 3581142"/>
              <a:gd name="connsiteX1" fmla="*/ 2690672 w 5474332"/>
              <a:gd name="connsiteY1" fmla="*/ 0 h 3581142"/>
              <a:gd name="connsiteX2" fmla="*/ 5474332 w 5474332"/>
              <a:gd name="connsiteY2" fmla="*/ 3581142 h 3581142"/>
              <a:gd name="connsiteX3" fmla="*/ 0 w 5474332"/>
              <a:gd name="connsiteY3" fmla="*/ 3581142 h 3581142"/>
              <a:gd name="connsiteX0" fmla="*/ 0 w 5474332"/>
              <a:gd name="connsiteY0" fmla="*/ 3588891 h 3588891"/>
              <a:gd name="connsiteX1" fmla="*/ 2388455 w 5474332"/>
              <a:gd name="connsiteY1" fmla="*/ 0 h 3588891"/>
              <a:gd name="connsiteX2" fmla="*/ 5474332 w 5474332"/>
              <a:gd name="connsiteY2" fmla="*/ 3588891 h 3588891"/>
              <a:gd name="connsiteX3" fmla="*/ 0 w 5474332"/>
              <a:gd name="connsiteY3" fmla="*/ 3588891 h 3588891"/>
              <a:gd name="connsiteX0" fmla="*/ 0 w 5001634"/>
              <a:gd name="connsiteY0" fmla="*/ 3588891 h 3588891"/>
              <a:gd name="connsiteX1" fmla="*/ 2388455 w 5001634"/>
              <a:gd name="connsiteY1" fmla="*/ 0 h 3588891"/>
              <a:gd name="connsiteX2" fmla="*/ 5001634 w 5001634"/>
              <a:gd name="connsiteY2" fmla="*/ 3588891 h 3588891"/>
              <a:gd name="connsiteX3" fmla="*/ 0 w 5001634"/>
              <a:gd name="connsiteY3" fmla="*/ 3588891 h 3588891"/>
              <a:gd name="connsiteX0" fmla="*/ 0 w 4993885"/>
              <a:gd name="connsiteY0" fmla="*/ 3588891 h 3588891"/>
              <a:gd name="connsiteX1" fmla="*/ 2380706 w 4993885"/>
              <a:gd name="connsiteY1" fmla="*/ 0 h 3588891"/>
              <a:gd name="connsiteX2" fmla="*/ 4993885 w 4993885"/>
              <a:gd name="connsiteY2" fmla="*/ 3588891 h 3588891"/>
              <a:gd name="connsiteX3" fmla="*/ 0 w 4993885"/>
              <a:gd name="connsiteY3" fmla="*/ 3588891 h 3588891"/>
              <a:gd name="connsiteX0" fmla="*/ 0 w 5009383"/>
              <a:gd name="connsiteY0" fmla="*/ 3588891 h 3596640"/>
              <a:gd name="connsiteX1" fmla="*/ 2380706 w 5009383"/>
              <a:gd name="connsiteY1" fmla="*/ 0 h 3596640"/>
              <a:gd name="connsiteX2" fmla="*/ 5009383 w 5009383"/>
              <a:gd name="connsiteY2" fmla="*/ 3596640 h 3596640"/>
              <a:gd name="connsiteX3" fmla="*/ 0 w 5009383"/>
              <a:gd name="connsiteY3" fmla="*/ 3588891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83" h="3596640">
                <a:moveTo>
                  <a:pt x="0" y="3588891"/>
                </a:moveTo>
                <a:lnTo>
                  <a:pt x="2380706" y="0"/>
                </a:lnTo>
                <a:lnTo>
                  <a:pt x="5009383" y="3596640"/>
                </a:lnTo>
                <a:lnTo>
                  <a:pt x="0" y="3588891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64BE7-9FC2-5FD3-237A-47B1719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400" y="7848600"/>
            <a:ext cx="2597663" cy="5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59CD0B4-7E40-1A6F-9CD4-422688A31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0458" y="2097120"/>
            <a:ext cx="2836224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6FECA5EB-DDD9-FBA4-3AC5-B0D23811A351}"/>
              </a:ext>
            </a:extLst>
          </p:cNvPr>
          <p:cNvSpPr/>
          <p:nvPr userDrawn="1"/>
        </p:nvSpPr>
        <p:spPr>
          <a:xfrm>
            <a:off x="4318000" y="2007691"/>
            <a:ext cx="45719" cy="6153212"/>
          </a:xfrm>
          <a:custGeom>
            <a:avLst/>
            <a:gdLst/>
            <a:ahLst/>
            <a:cxnLst/>
            <a:rect l="l" t="t" r="r" b="b"/>
            <a:pathLst>
              <a:path h="3574415">
                <a:moveTo>
                  <a:pt x="0" y="3573906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C24E1571-937B-8F88-4F8E-AA7924DABFFF}"/>
              </a:ext>
            </a:extLst>
          </p:cNvPr>
          <p:cNvSpPr/>
          <p:nvPr userDrawn="1"/>
        </p:nvSpPr>
        <p:spPr>
          <a:xfrm flipH="1">
            <a:off x="7530900" y="2007691"/>
            <a:ext cx="516514" cy="6153212"/>
          </a:xfrm>
          <a:custGeom>
            <a:avLst/>
            <a:gdLst/>
            <a:ahLst/>
            <a:cxnLst/>
            <a:rect l="l" t="t" r="r" b="b"/>
            <a:pathLst>
              <a:path h="3574415">
                <a:moveTo>
                  <a:pt x="0" y="3573906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C5201816-4D7E-02CC-20FA-FF9F114F8D51}"/>
              </a:ext>
            </a:extLst>
          </p:cNvPr>
          <p:cNvSpPr/>
          <p:nvPr userDrawn="1"/>
        </p:nvSpPr>
        <p:spPr>
          <a:xfrm>
            <a:off x="11728900" y="2007691"/>
            <a:ext cx="45719" cy="6153212"/>
          </a:xfrm>
          <a:custGeom>
            <a:avLst/>
            <a:gdLst/>
            <a:ahLst/>
            <a:cxnLst/>
            <a:rect l="l" t="t" r="r" b="b"/>
            <a:pathLst>
              <a:path h="3574415">
                <a:moveTo>
                  <a:pt x="0" y="3573906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A1D3D796-DE34-AFDB-B1A2-552EB046E0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000" y="727219"/>
            <a:ext cx="5431142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517CFA2F-3CC4-838E-3C26-9D26D275755D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53F0F8-E392-7A4D-0ECE-2F4F4D583A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787A5605-BEB1-9559-E40B-F32AA8908B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458" y="2697826"/>
            <a:ext cx="2836224" cy="500946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F0058F15-E45E-344D-FF63-DB8496298A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86350" y="2072640"/>
            <a:ext cx="2836224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06AC487-4231-CEA4-CA3B-F026C89C8B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86350" y="2673346"/>
            <a:ext cx="2836224" cy="500946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D25C292-92C4-DCE7-C92A-FFCA7D920C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70045" y="2072640"/>
            <a:ext cx="2836224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4DB586D2-7F63-CEA1-4A5F-801752B0758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70045" y="2673346"/>
            <a:ext cx="2836224" cy="500946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AACA46DE-C858-4C54-B643-4CB0733C54B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197250" y="2057400"/>
            <a:ext cx="2836224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51068FAA-DCF3-82BE-AD2E-7B6E7775FD1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197250" y="2658106"/>
            <a:ext cx="2836224" cy="502470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67228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AFC9DE39-FAD5-5CC1-B1D1-0DB073A9DCFD}"/>
              </a:ext>
            </a:extLst>
          </p:cNvPr>
          <p:cNvSpPr/>
          <p:nvPr userDrawn="1"/>
        </p:nvSpPr>
        <p:spPr>
          <a:xfrm>
            <a:off x="5355044" y="1981200"/>
            <a:ext cx="45719" cy="6179703"/>
          </a:xfrm>
          <a:custGeom>
            <a:avLst/>
            <a:gdLst/>
            <a:ahLst/>
            <a:cxnLst/>
            <a:rect l="l" t="t" r="r" b="b"/>
            <a:pathLst>
              <a:path h="3451225">
                <a:moveTo>
                  <a:pt x="0" y="3451161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6D9B3075-C8CA-4AF0-F523-DF6E0C02242E}"/>
              </a:ext>
            </a:extLst>
          </p:cNvPr>
          <p:cNvSpPr/>
          <p:nvPr userDrawn="1"/>
        </p:nvSpPr>
        <p:spPr>
          <a:xfrm flipH="1">
            <a:off x="10373381" y="1981200"/>
            <a:ext cx="45719" cy="6179703"/>
          </a:xfrm>
          <a:custGeom>
            <a:avLst/>
            <a:gdLst/>
            <a:ahLst/>
            <a:cxnLst/>
            <a:rect l="l" t="t" r="r" b="b"/>
            <a:pathLst>
              <a:path h="3451225">
                <a:moveTo>
                  <a:pt x="0" y="3451161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E1253228-FD7A-A5AC-6209-29312C5FC2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5431142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1FC40538-0842-196F-7658-85233B307446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C1250-74A8-BF49-59DC-816F53E33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85D5C24-B96B-7D1C-B787-550E98DE3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0458" y="2097120"/>
            <a:ext cx="3882486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41EC842C-DB29-CEF6-F26A-491F436F0E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458" y="2697826"/>
            <a:ext cx="3882486" cy="5411704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FAC40C6F-758B-F51E-14B4-99069AEA06C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65799" y="2072640"/>
            <a:ext cx="4155481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63F147B-2750-BCDA-0492-6B0A2B2C1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65799" y="2673346"/>
            <a:ext cx="4155481" cy="5411704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1765ECF6-F4FC-F083-779D-F5E0017AC1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871200" y="2072640"/>
            <a:ext cx="4572000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85DDE212-E38D-A9AE-C5EA-DE3BC99DF4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1200" y="2673346"/>
            <a:ext cx="4572000" cy="4870454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01563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B615B0E-61FC-C834-D688-C0045BA32D83}"/>
              </a:ext>
            </a:extLst>
          </p:cNvPr>
          <p:cNvSpPr/>
          <p:nvPr userDrawn="1"/>
        </p:nvSpPr>
        <p:spPr>
          <a:xfrm>
            <a:off x="9512007" y="3171839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39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2DA2ABD-078C-AD73-457D-D51957F39803}"/>
              </a:ext>
            </a:extLst>
          </p:cNvPr>
          <p:cNvSpPr/>
          <p:nvPr userDrawn="1"/>
        </p:nvSpPr>
        <p:spPr>
          <a:xfrm>
            <a:off x="9512007" y="4645978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39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CF755908-3AE2-5644-A0FE-FAB5B0F82B43}"/>
              </a:ext>
            </a:extLst>
          </p:cNvPr>
          <p:cNvSpPr/>
          <p:nvPr userDrawn="1"/>
        </p:nvSpPr>
        <p:spPr>
          <a:xfrm>
            <a:off x="9512007" y="6120131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40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B6F96CF3-578B-3A6F-C747-EFFBA899AD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554C7BE9-615F-24AA-F76F-40B068609BE8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85D66A-B3D3-A163-9EFD-713831BBE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6766243-2C82-2472-B2A5-7BC903464D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56800" y="3276600"/>
            <a:ext cx="5486400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753CE05-2DB1-5263-7246-79B3B0692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56800" y="4773989"/>
            <a:ext cx="5486400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3C2C7A8-E5CA-AAAF-1F90-69688140A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56800" y="6271378"/>
            <a:ext cx="5486400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590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7D75713A-3774-8983-E0AA-C4F38AE7CBE8}"/>
              </a:ext>
            </a:extLst>
          </p:cNvPr>
          <p:cNvSpPr/>
          <p:nvPr userDrawn="1"/>
        </p:nvSpPr>
        <p:spPr>
          <a:xfrm>
            <a:off x="0" y="0"/>
            <a:ext cx="7213600" cy="9144000"/>
          </a:xfrm>
          <a:custGeom>
            <a:avLst/>
            <a:gdLst/>
            <a:ahLst/>
            <a:cxnLst/>
            <a:rect l="l" t="t" r="r" b="b"/>
            <a:pathLst>
              <a:path w="6189980" h="9144000">
                <a:moveTo>
                  <a:pt x="6189472" y="0"/>
                </a:moveTo>
                <a:lnTo>
                  <a:pt x="0" y="0"/>
                </a:lnTo>
                <a:lnTo>
                  <a:pt x="0" y="9144000"/>
                </a:lnTo>
                <a:lnTo>
                  <a:pt x="6189472" y="9144000"/>
                </a:lnTo>
                <a:lnTo>
                  <a:pt x="6189472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B615B0E-61FC-C834-D688-C0045BA32D83}"/>
              </a:ext>
            </a:extLst>
          </p:cNvPr>
          <p:cNvSpPr/>
          <p:nvPr userDrawn="1"/>
        </p:nvSpPr>
        <p:spPr>
          <a:xfrm>
            <a:off x="835913" y="3171839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39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2DA2ABD-078C-AD73-457D-D51957F39803}"/>
              </a:ext>
            </a:extLst>
          </p:cNvPr>
          <p:cNvSpPr/>
          <p:nvPr userDrawn="1"/>
        </p:nvSpPr>
        <p:spPr>
          <a:xfrm>
            <a:off x="835913" y="4645978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39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CF755908-3AE2-5644-A0FE-FAB5B0F82B43}"/>
              </a:ext>
            </a:extLst>
          </p:cNvPr>
          <p:cNvSpPr/>
          <p:nvPr userDrawn="1"/>
        </p:nvSpPr>
        <p:spPr>
          <a:xfrm>
            <a:off x="835913" y="6120131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40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220EFCAC-6151-F4A3-4C63-BE3B50848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2533" y="3200400"/>
            <a:ext cx="2597663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961EA459-971C-D150-EF2E-12F2F60DD8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2533" y="4649517"/>
            <a:ext cx="2597663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AC28E2CC-2300-7474-3854-8FA12AD250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2533" y="6072068"/>
            <a:ext cx="2597663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1923653-C36D-F1F5-A276-5CFEA29C5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47000" y="727219"/>
            <a:ext cx="8001000" cy="685801"/>
          </a:xfrm>
        </p:spPr>
        <p:txBody>
          <a:bodyPr/>
          <a:lstStyle>
            <a:lvl1pPr algn="ctr"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76FE2C-C9BD-6C9C-9B2C-256D0BB4F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75248563-4DA9-1430-8C17-F252390666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02533" y="3680578"/>
            <a:ext cx="5486400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4059C3CC-BB29-4453-C762-FD7943E062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02533" y="5090278"/>
            <a:ext cx="5486400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A6FC8F-A6CF-83B1-F676-C09DC06CF1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02533" y="6499978"/>
            <a:ext cx="5486400" cy="81522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270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F053A89D-3ECA-6172-13AA-E4448941A2ED}"/>
              </a:ext>
            </a:extLst>
          </p:cNvPr>
          <p:cNvSpPr/>
          <p:nvPr userDrawn="1"/>
        </p:nvSpPr>
        <p:spPr>
          <a:xfrm flipH="1">
            <a:off x="1" y="-2514"/>
            <a:ext cx="13204369" cy="9163907"/>
          </a:xfrm>
          <a:custGeom>
            <a:avLst/>
            <a:gdLst>
              <a:gd name="connsiteX0" fmla="*/ 12 w 10953559"/>
              <a:gd name="connsiteY0" fmla="*/ 3499965 h 9163050"/>
              <a:gd name="connsiteX1" fmla="*/ 5476780 w 10953559"/>
              <a:gd name="connsiteY1" fmla="*/ 0 h 9163050"/>
              <a:gd name="connsiteX2" fmla="*/ 10953547 w 10953559"/>
              <a:gd name="connsiteY2" fmla="*/ 3499965 h 9163050"/>
              <a:gd name="connsiteX3" fmla="*/ 8861608 w 10953559"/>
              <a:gd name="connsiteY3" fmla="*/ 9163027 h 9163050"/>
              <a:gd name="connsiteX4" fmla="*/ 2091951 w 10953559"/>
              <a:gd name="connsiteY4" fmla="*/ 9163027 h 9163050"/>
              <a:gd name="connsiteX5" fmla="*/ 12 w 10953559"/>
              <a:gd name="connsiteY5" fmla="*/ 3499965 h 9163050"/>
              <a:gd name="connsiteX0" fmla="*/ 0 w 10953535"/>
              <a:gd name="connsiteY0" fmla="*/ 3508674 h 9171736"/>
              <a:gd name="connsiteX1" fmla="*/ 4292402 w 10953535"/>
              <a:gd name="connsiteY1" fmla="*/ 0 h 9171736"/>
              <a:gd name="connsiteX2" fmla="*/ 10953535 w 10953535"/>
              <a:gd name="connsiteY2" fmla="*/ 3508674 h 9171736"/>
              <a:gd name="connsiteX3" fmla="*/ 8861596 w 10953535"/>
              <a:gd name="connsiteY3" fmla="*/ 9171736 h 9171736"/>
              <a:gd name="connsiteX4" fmla="*/ 2091939 w 10953535"/>
              <a:gd name="connsiteY4" fmla="*/ 9171736 h 9171736"/>
              <a:gd name="connsiteX5" fmla="*/ 0 w 10953535"/>
              <a:gd name="connsiteY5" fmla="*/ 3508674 h 9171736"/>
              <a:gd name="connsiteX0" fmla="*/ 0 w 10927409"/>
              <a:gd name="connsiteY0" fmla="*/ 3508674 h 9171736"/>
              <a:gd name="connsiteX1" fmla="*/ 4292402 w 10927409"/>
              <a:gd name="connsiteY1" fmla="*/ 0 h 9171736"/>
              <a:gd name="connsiteX2" fmla="*/ 10927409 w 10927409"/>
              <a:gd name="connsiteY2" fmla="*/ 25246 h 9171736"/>
              <a:gd name="connsiteX3" fmla="*/ 8861596 w 10927409"/>
              <a:gd name="connsiteY3" fmla="*/ 9171736 h 9171736"/>
              <a:gd name="connsiteX4" fmla="*/ 2091939 w 10927409"/>
              <a:gd name="connsiteY4" fmla="*/ 9171736 h 9171736"/>
              <a:gd name="connsiteX5" fmla="*/ 0 w 10927409"/>
              <a:gd name="connsiteY5" fmla="*/ 3508674 h 9171736"/>
              <a:gd name="connsiteX0" fmla="*/ 0 w 10934236"/>
              <a:gd name="connsiteY0" fmla="*/ 3508674 h 9189153"/>
              <a:gd name="connsiteX1" fmla="*/ 4292402 w 10934236"/>
              <a:gd name="connsiteY1" fmla="*/ 0 h 9189153"/>
              <a:gd name="connsiteX2" fmla="*/ 10927409 w 10934236"/>
              <a:gd name="connsiteY2" fmla="*/ 25246 h 9189153"/>
              <a:gd name="connsiteX3" fmla="*/ 10934236 w 10934236"/>
              <a:gd name="connsiteY3" fmla="*/ 9189153 h 9189153"/>
              <a:gd name="connsiteX4" fmla="*/ 2091939 w 10934236"/>
              <a:gd name="connsiteY4" fmla="*/ 9171736 h 9189153"/>
              <a:gd name="connsiteX5" fmla="*/ 0 w 10934236"/>
              <a:gd name="connsiteY5" fmla="*/ 3508674 h 9189153"/>
              <a:gd name="connsiteX0" fmla="*/ 0 w 9418945"/>
              <a:gd name="connsiteY0" fmla="*/ 5276514 h 9189153"/>
              <a:gd name="connsiteX1" fmla="*/ 2777111 w 9418945"/>
              <a:gd name="connsiteY1" fmla="*/ 0 h 9189153"/>
              <a:gd name="connsiteX2" fmla="*/ 9412118 w 9418945"/>
              <a:gd name="connsiteY2" fmla="*/ 25246 h 9189153"/>
              <a:gd name="connsiteX3" fmla="*/ 9418945 w 9418945"/>
              <a:gd name="connsiteY3" fmla="*/ 9189153 h 9189153"/>
              <a:gd name="connsiteX4" fmla="*/ 576648 w 9418945"/>
              <a:gd name="connsiteY4" fmla="*/ 9171736 h 9189153"/>
              <a:gd name="connsiteX5" fmla="*/ 0 w 9418945"/>
              <a:gd name="connsiteY5" fmla="*/ 5276514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1343002 w 10185299"/>
              <a:gd name="connsiteY4" fmla="*/ 9171736 h 9189153"/>
              <a:gd name="connsiteX5" fmla="*/ 0 w 10185299"/>
              <a:gd name="connsiteY5" fmla="*/ 5433268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2692831 w 10185299"/>
              <a:gd name="connsiteY4" fmla="*/ 9023691 h 9189153"/>
              <a:gd name="connsiteX5" fmla="*/ 0 w 10185299"/>
              <a:gd name="connsiteY5" fmla="*/ 5433268 h 9189153"/>
              <a:gd name="connsiteX0" fmla="*/ 0 w 10185299"/>
              <a:gd name="connsiteY0" fmla="*/ 5433268 h 9197862"/>
              <a:gd name="connsiteX1" fmla="*/ 3543465 w 10185299"/>
              <a:gd name="connsiteY1" fmla="*/ 0 h 9197862"/>
              <a:gd name="connsiteX2" fmla="*/ 10178472 w 10185299"/>
              <a:gd name="connsiteY2" fmla="*/ 25246 h 9197862"/>
              <a:gd name="connsiteX3" fmla="*/ 10185299 w 10185299"/>
              <a:gd name="connsiteY3" fmla="*/ 9189153 h 9197862"/>
              <a:gd name="connsiteX4" fmla="*/ 2736373 w 10185299"/>
              <a:gd name="connsiteY4" fmla="*/ 9197862 h 9197862"/>
              <a:gd name="connsiteX5" fmla="*/ 0 w 10185299"/>
              <a:gd name="connsiteY5" fmla="*/ 5433268 h 9197862"/>
              <a:gd name="connsiteX0" fmla="*/ 608563 w 10793862"/>
              <a:gd name="connsiteY0" fmla="*/ 5408022 h 9172616"/>
              <a:gd name="connsiteX1" fmla="*/ 0 w 10793862"/>
              <a:gd name="connsiteY1" fmla="*/ 880 h 9172616"/>
              <a:gd name="connsiteX2" fmla="*/ 10787035 w 10793862"/>
              <a:gd name="connsiteY2" fmla="*/ 0 h 9172616"/>
              <a:gd name="connsiteX3" fmla="*/ 10793862 w 10793862"/>
              <a:gd name="connsiteY3" fmla="*/ 9163907 h 9172616"/>
              <a:gd name="connsiteX4" fmla="*/ 3344936 w 10793862"/>
              <a:gd name="connsiteY4" fmla="*/ 9172616 h 9172616"/>
              <a:gd name="connsiteX5" fmla="*/ 608563 w 10793862"/>
              <a:gd name="connsiteY5" fmla="*/ 5408022 h 9172616"/>
              <a:gd name="connsiteX0" fmla="*/ 0 w 13860715"/>
              <a:gd name="connsiteY0" fmla="*/ 2899953 h 9172616"/>
              <a:gd name="connsiteX1" fmla="*/ 3066853 w 13860715"/>
              <a:gd name="connsiteY1" fmla="*/ 880 h 9172616"/>
              <a:gd name="connsiteX2" fmla="*/ 13853888 w 13860715"/>
              <a:gd name="connsiteY2" fmla="*/ 0 h 9172616"/>
              <a:gd name="connsiteX3" fmla="*/ 13860715 w 13860715"/>
              <a:gd name="connsiteY3" fmla="*/ 9163907 h 9172616"/>
              <a:gd name="connsiteX4" fmla="*/ 6411789 w 13860715"/>
              <a:gd name="connsiteY4" fmla="*/ 9172616 h 9172616"/>
              <a:gd name="connsiteX5" fmla="*/ 0 w 13860715"/>
              <a:gd name="connsiteY5" fmla="*/ 2899953 h 9172616"/>
              <a:gd name="connsiteX0" fmla="*/ 0 w 13860715"/>
              <a:gd name="connsiteY0" fmla="*/ 2899953 h 9163907"/>
              <a:gd name="connsiteX1" fmla="*/ 3066853 w 13860715"/>
              <a:gd name="connsiteY1" fmla="*/ 880 h 9163907"/>
              <a:gd name="connsiteX2" fmla="*/ 13853888 w 13860715"/>
              <a:gd name="connsiteY2" fmla="*/ 0 h 9163907"/>
              <a:gd name="connsiteX3" fmla="*/ 13860715 w 13860715"/>
              <a:gd name="connsiteY3" fmla="*/ 9163907 h 9163907"/>
              <a:gd name="connsiteX4" fmla="*/ 6485115 w 13860715"/>
              <a:gd name="connsiteY4" fmla="*/ 9155199 h 9163907"/>
              <a:gd name="connsiteX5" fmla="*/ 0 w 13860715"/>
              <a:gd name="connsiteY5" fmla="*/ 2899953 h 9163907"/>
              <a:gd name="connsiteX0" fmla="*/ 0 w 13888211"/>
              <a:gd name="connsiteY0" fmla="*/ 2899953 h 9163907"/>
              <a:gd name="connsiteX1" fmla="*/ 3094349 w 13888211"/>
              <a:gd name="connsiteY1" fmla="*/ 880 h 9163907"/>
              <a:gd name="connsiteX2" fmla="*/ 13881384 w 13888211"/>
              <a:gd name="connsiteY2" fmla="*/ 0 h 9163907"/>
              <a:gd name="connsiteX3" fmla="*/ 13888211 w 13888211"/>
              <a:gd name="connsiteY3" fmla="*/ 9163907 h 9163907"/>
              <a:gd name="connsiteX4" fmla="*/ 6512611 w 13888211"/>
              <a:gd name="connsiteY4" fmla="*/ 9155199 h 9163907"/>
              <a:gd name="connsiteX5" fmla="*/ 0 w 13888211"/>
              <a:gd name="connsiteY5" fmla="*/ 2899953 h 9163907"/>
              <a:gd name="connsiteX0" fmla="*/ 0 w 13888211"/>
              <a:gd name="connsiteY0" fmla="*/ 2899953 h 9163907"/>
              <a:gd name="connsiteX1" fmla="*/ 3057687 w 13888211"/>
              <a:gd name="connsiteY1" fmla="*/ 9588 h 9163907"/>
              <a:gd name="connsiteX2" fmla="*/ 13881384 w 13888211"/>
              <a:gd name="connsiteY2" fmla="*/ 0 h 9163907"/>
              <a:gd name="connsiteX3" fmla="*/ 13888211 w 13888211"/>
              <a:gd name="connsiteY3" fmla="*/ 9163907 h 9163907"/>
              <a:gd name="connsiteX4" fmla="*/ 6512611 w 13888211"/>
              <a:gd name="connsiteY4" fmla="*/ 9155199 h 9163907"/>
              <a:gd name="connsiteX5" fmla="*/ 0 w 13888211"/>
              <a:gd name="connsiteY5" fmla="*/ 2899953 h 9163907"/>
              <a:gd name="connsiteX0" fmla="*/ 0 w 13897376"/>
              <a:gd name="connsiteY0" fmla="*/ 2899953 h 9163907"/>
              <a:gd name="connsiteX1" fmla="*/ 3066852 w 13897376"/>
              <a:gd name="connsiteY1" fmla="*/ 9588 h 9163907"/>
              <a:gd name="connsiteX2" fmla="*/ 13890549 w 13897376"/>
              <a:gd name="connsiteY2" fmla="*/ 0 h 9163907"/>
              <a:gd name="connsiteX3" fmla="*/ 13897376 w 13897376"/>
              <a:gd name="connsiteY3" fmla="*/ 9163907 h 9163907"/>
              <a:gd name="connsiteX4" fmla="*/ 6521776 w 13897376"/>
              <a:gd name="connsiteY4" fmla="*/ 9155199 h 9163907"/>
              <a:gd name="connsiteX5" fmla="*/ 0 w 13897376"/>
              <a:gd name="connsiteY5" fmla="*/ 2899953 h 9163907"/>
              <a:gd name="connsiteX0" fmla="*/ 0 w 13897376"/>
              <a:gd name="connsiteY0" fmla="*/ 2899953 h 9163907"/>
              <a:gd name="connsiteX1" fmla="*/ 3066852 w 13897376"/>
              <a:gd name="connsiteY1" fmla="*/ 9588 h 9163907"/>
              <a:gd name="connsiteX2" fmla="*/ 13890549 w 13897376"/>
              <a:gd name="connsiteY2" fmla="*/ 0 h 9163907"/>
              <a:gd name="connsiteX3" fmla="*/ 13897376 w 13897376"/>
              <a:gd name="connsiteY3" fmla="*/ 9163907 h 9163907"/>
              <a:gd name="connsiteX4" fmla="*/ 6503445 w 13897376"/>
              <a:gd name="connsiteY4" fmla="*/ 9146490 h 9163907"/>
              <a:gd name="connsiteX5" fmla="*/ 0 w 13897376"/>
              <a:gd name="connsiteY5" fmla="*/ 2899953 h 91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7376" h="9163907">
                <a:moveTo>
                  <a:pt x="0" y="2899953"/>
                </a:moveTo>
                <a:lnTo>
                  <a:pt x="3066852" y="9588"/>
                </a:lnTo>
                <a:lnTo>
                  <a:pt x="13890549" y="0"/>
                </a:lnTo>
                <a:cubicBezTo>
                  <a:pt x="13892825" y="3054636"/>
                  <a:pt x="13895100" y="6109271"/>
                  <a:pt x="13897376" y="9163907"/>
                </a:cubicBezTo>
                <a:lnTo>
                  <a:pt x="6503445" y="9146490"/>
                </a:lnTo>
                <a:lnTo>
                  <a:pt x="0" y="2899953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2DFE240-0697-0FDC-1D10-90A0F84D5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4937952"/>
            <a:ext cx="7994650" cy="1575109"/>
          </a:xfrm>
        </p:spPr>
        <p:txBody>
          <a:bodyPr/>
          <a:lstStyle>
            <a:lvl1pPr>
              <a:defRPr sz="215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9AAD03-AB50-F76D-116E-DE6782A2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399" y="1204152"/>
            <a:ext cx="9098729" cy="3539430"/>
          </a:xfrm>
        </p:spPr>
        <p:txBody>
          <a:bodyPr/>
          <a:lstStyle>
            <a:lvl1pPr>
              <a:defRPr sz="115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82F635C-EAB3-4A66-D985-EC952CE6B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59" y="7370291"/>
            <a:ext cx="4613437" cy="933872"/>
          </a:xfrm>
          <a:prstGeom prst="rect">
            <a:avLst/>
          </a:prstGeom>
        </p:spPr>
      </p:pic>
      <p:sp>
        <p:nvSpPr>
          <p:cNvPr id="7" name="object 19">
            <a:extLst>
              <a:ext uri="{FF2B5EF4-FFF2-40B4-BE49-F238E27FC236}">
                <a16:creationId xmlns:a16="http://schemas.microsoft.com/office/drawing/2014/main" id="{18ACAA9F-6A87-4343-1A9A-F5310A66FFA3}"/>
              </a:ext>
            </a:extLst>
          </p:cNvPr>
          <p:cNvSpPr/>
          <p:nvPr userDrawn="1"/>
        </p:nvSpPr>
        <p:spPr>
          <a:xfrm>
            <a:off x="0" y="16764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08BC0CAA-9410-273A-669E-942A051E2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89800" y="0"/>
            <a:ext cx="8966200" cy="9151748"/>
          </a:xfrm>
          <a:custGeom>
            <a:avLst/>
            <a:gdLst>
              <a:gd name="connsiteX0" fmla="*/ 0 w 5892786"/>
              <a:gd name="connsiteY0" fmla="*/ 7923767 h 7923767"/>
              <a:gd name="connsiteX1" fmla="*/ 0 w 5892786"/>
              <a:gd name="connsiteY1" fmla="*/ 0 h 7923767"/>
              <a:gd name="connsiteX2" fmla="*/ 5892786 w 5892786"/>
              <a:gd name="connsiteY2" fmla="*/ 7923767 h 7923767"/>
              <a:gd name="connsiteX3" fmla="*/ 0 w 5892786"/>
              <a:gd name="connsiteY3" fmla="*/ 7923767 h 7923767"/>
              <a:gd name="connsiteX0" fmla="*/ 0 w 7640664"/>
              <a:gd name="connsiteY0" fmla="*/ 9078391 h 9078391"/>
              <a:gd name="connsiteX1" fmla="*/ 7640664 w 7640664"/>
              <a:gd name="connsiteY1" fmla="*/ 0 h 9078391"/>
              <a:gd name="connsiteX2" fmla="*/ 5892786 w 7640664"/>
              <a:gd name="connsiteY2" fmla="*/ 9078391 h 9078391"/>
              <a:gd name="connsiteX3" fmla="*/ 0 w 7640664"/>
              <a:gd name="connsiteY3" fmla="*/ 9078391 h 9078391"/>
              <a:gd name="connsiteX0" fmla="*/ 0 w 7671661"/>
              <a:gd name="connsiteY0" fmla="*/ 9163632 h 9163632"/>
              <a:gd name="connsiteX1" fmla="*/ 7671661 w 7671661"/>
              <a:gd name="connsiteY1" fmla="*/ 0 h 9163632"/>
              <a:gd name="connsiteX2" fmla="*/ 5892786 w 7671661"/>
              <a:gd name="connsiteY2" fmla="*/ 9163632 h 9163632"/>
              <a:gd name="connsiteX3" fmla="*/ 0 w 7671661"/>
              <a:gd name="connsiteY3" fmla="*/ 9163632 h 9163632"/>
              <a:gd name="connsiteX0" fmla="*/ 0 w 7675091"/>
              <a:gd name="connsiteY0" fmla="*/ 9163632 h 9163632"/>
              <a:gd name="connsiteX1" fmla="*/ 7671661 w 7675091"/>
              <a:gd name="connsiteY1" fmla="*/ 0 h 9163632"/>
              <a:gd name="connsiteX2" fmla="*/ 7675091 w 7675091"/>
              <a:gd name="connsiteY2" fmla="*/ 9163632 h 9163632"/>
              <a:gd name="connsiteX3" fmla="*/ 0 w 7675091"/>
              <a:gd name="connsiteY3" fmla="*/ 9163632 h 9163632"/>
              <a:gd name="connsiteX0" fmla="*/ 0 w 10015335"/>
              <a:gd name="connsiteY0" fmla="*/ 9155883 h 9163632"/>
              <a:gd name="connsiteX1" fmla="*/ 10011905 w 10015335"/>
              <a:gd name="connsiteY1" fmla="*/ 0 h 9163632"/>
              <a:gd name="connsiteX2" fmla="*/ 10015335 w 10015335"/>
              <a:gd name="connsiteY2" fmla="*/ 9163632 h 9163632"/>
              <a:gd name="connsiteX3" fmla="*/ 0 w 10015335"/>
              <a:gd name="connsiteY3" fmla="*/ 9155883 h 91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5335" h="9163632">
                <a:moveTo>
                  <a:pt x="0" y="9155883"/>
                </a:moveTo>
                <a:lnTo>
                  <a:pt x="10011905" y="0"/>
                </a:lnTo>
                <a:cubicBezTo>
                  <a:pt x="10013048" y="3054544"/>
                  <a:pt x="10014192" y="6109088"/>
                  <a:pt x="10015335" y="9163632"/>
                </a:cubicBezTo>
                <a:lnTo>
                  <a:pt x="0" y="9155883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C586F881-69DC-4973-46AA-B763B3F908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490200" y="1"/>
            <a:ext cx="5562600" cy="275488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79"/>
              <a:gd name="connsiteY0" fmla="*/ 0 h 10000"/>
              <a:gd name="connsiteX1" fmla="*/ 10079 w 10079"/>
              <a:gd name="connsiteY1" fmla="*/ 0 h 10000"/>
              <a:gd name="connsiteX2" fmla="*/ 5000 w 10079"/>
              <a:gd name="connsiteY2" fmla="*/ 10000 h 10000"/>
              <a:gd name="connsiteX3" fmla="*/ 0 w 10079"/>
              <a:gd name="connsiteY3" fmla="*/ 0 h 10000"/>
              <a:gd name="connsiteX0" fmla="*/ 0 w 10079"/>
              <a:gd name="connsiteY0" fmla="*/ 0 h 10254"/>
              <a:gd name="connsiteX1" fmla="*/ 10079 w 10079"/>
              <a:gd name="connsiteY1" fmla="*/ 0 h 10254"/>
              <a:gd name="connsiteX2" fmla="*/ 5084 w 10079"/>
              <a:gd name="connsiteY2" fmla="*/ 10254 h 10254"/>
              <a:gd name="connsiteX3" fmla="*/ 0 w 10079"/>
              <a:gd name="connsiteY3" fmla="*/ 0 h 10254"/>
              <a:gd name="connsiteX0" fmla="*/ 0 w 10079"/>
              <a:gd name="connsiteY0" fmla="*/ 0 h 10265"/>
              <a:gd name="connsiteX1" fmla="*/ 10079 w 10079"/>
              <a:gd name="connsiteY1" fmla="*/ 0 h 10265"/>
              <a:gd name="connsiteX2" fmla="*/ 5089 w 10079"/>
              <a:gd name="connsiteY2" fmla="*/ 10265 h 10265"/>
              <a:gd name="connsiteX3" fmla="*/ 0 w 10079"/>
              <a:gd name="connsiteY3" fmla="*/ 0 h 10265"/>
              <a:gd name="connsiteX0" fmla="*/ 0 w 10079"/>
              <a:gd name="connsiteY0" fmla="*/ 0 h 10245"/>
              <a:gd name="connsiteX1" fmla="*/ 10079 w 10079"/>
              <a:gd name="connsiteY1" fmla="*/ 0 h 10245"/>
              <a:gd name="connsiteX2" fmla="*/ 5071 w 10079"/>
              <a:gd name="connsiteY2" fmla="*/ 10245 h 10245"/>
              <a:gd name="connsiteX3" fmla="*/ 0 w 10079"/>
              <a:gd name="connsiteY3" fmla="*/ 0 h 10245"/>
              <a:gd name="connsiteX0" fmla="*/ 0 w 10079"/>
              <a:gd name="connsiteY0" fmla="*/ 0 h 10275"/>
              <a:gd name="connsiteX1" fmla="*/ 10079 w 10079"/>
              <a:gd name="connsiteY1" fmla="*/ 0 h 10275"/>
              <a:gd name="connsiteX2" fmla="*/ 5080 w 10079"/>
              <a:gd name="connsiteY2" fmla="*/ 10275 h 10275"/>
              <a:gd name="connsiteX3" fmla="*/ 0 w 10079"/>
              <a:gd name="connsiteY3" fmla="*/ 0 h 10275"/>
              <a:gd name="connsiteX0" fmla="*/ 0 w 10079"/>
              <a:gd name="connsiteY0" fmla="*/ 0 h 10341"/>
              <a:gd name="connsiteX1" fmla="*/ 10079 w 10079"/>
              <a:gd name="connsiteY1" fmla="*/ 0 h 10341"/>
              <a:gd name="connsiteX2" fmla="*/ 5084 w 10079"/>
              <a:gd name="connsiteY2" fmla="*/ 10341 h 10341"/>
              <a:gd name="connsiteX3" fmla="*/ 0 w 10079"/>
              <a:gd name="connsiteY3" fmla="*/ 0 h 10341"/>
              <a:gd name="connsiteX0" fmla="*/ 0 w 10079"/>
              <a:gd name="connsiteY0" fmla="*/ 0 h 10294"/>
              <a:gd name="connsiteX1" fmla="*/ 10079 w 10079"/>
              <a:gd name="connsiteY1" fmla="*/ 0 h 10294"/>
              <a:gd name="connsiteX2" fmla="*/ 5114 w 10079"/>
              <a:gd name="connsiteY2" fmla="*/ 10294 h 10294"/>
              <a:gd name="connsiteX3" fmla="*/ 0 w 10079"/>
              <a:gd name="connsiteY3" fmla="*/ 0 h 10294"/>
              <a:gd name="connsiteX0" fmla="*/ 0 w 10079"/>
              <a:gd name="connsiteY0" fmla="*/ 0 h 10256"/>
              <a:gd name="connsiteX1" fmla="*/ 10079 w 10079"/>
              <a:gd name="connsiteY1" fmla="*/ 0 h 10256"/>
              <a:gd name="connsiteX2" fmla="*/ 5068 w 10079"/>
              <a:gd name="connsiteY2" fmla="*/ 10256 h 10256"/>
              <a:gd name="connsiteX3" fmla="*/ 0 w 10079"/>
              <a:gd name="connsiteY3" fmla="*/ 0 h 10256"/>
              <a:gd name="connsiteX0" fmla="*/ 0 w 10079"/>
              <a:gd name="connsiteY0" fmla="*/ 0 h 10332"/>
              <a:gd name="connsiteX1" fmla="*/ 10079 w 10079"/>
              <a:gd name="connsiteY1" fmla="*/ 0 h 10332"/>
              <a:gd name="connsiteX2" fmla="*/ 5089 w 10079"/>
              <a:gd name="connsiteY2" fmla="*/ 10332 h 10332"/>
              <a:gd name="connsiteX3" fmla="*/ 0 w 10079"/>
              <a:gd name="connsiteY3" fmla="*/ 0 h 10332"/>
              <a:gd name="connsiteX0" fmla="*/ 0 w 10079"/>
              <a:gd name="connsiteY0" fmla="*/ 0 h 10376"/>
              <a:gd name="connsiteX1" fmla="*/ 10079 w 10079"/>
              <a:gd name="connsiteY1" fmla="*/ 0 h 10376"/>
              <a:gd name="connsiteX2" fmla="*/ 5089 w 10079"/>
              <a:gd name="connsiteY2" fmla="*/ 10376 h 10376"/>
              <a:gd name="connsiteX3" fmla="*/ 0 w 10079"/>
              <a:gd name="connsiteY3" fmla="*/ 0 h 1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9" h="10376">
                <a:moveTo>
                  <a:pt x="0" y="0"/>
                </a:moveTo>
                <a:lnTo>
                  <a:pt x="10079" y="0"/>
                </a:lnTo>
                <a:lnTo>
                  <a:pt x="5089" y="103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59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47407-13E6-FBC0-DE8E-A16D767A6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8B7D9-B3CB-B652-0F04-FB0F79276D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B5F5D-A3FD-66F6-DF58-7A658E0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CA43098D-DE5D-B7E8-D7E7-7743F7BB6884}"/>
              </a:ext>
            </a:extLst>
          </p:cNvPr>
          <p:cNvSpPr/>
          <p:nvPr userDrawn="1"/>
        </p:nvSpPr>
        <p:spPr>
          <a:xfrm>
            <a:off x="850900" y="5556503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4"/>
                </a:lnTo>
                <a:lnTo>
                  <a:pt x="71945" y="575564"/>
                </a:lnTo>
                <a:lnTo>
                  <a:pt x="71945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2F35879C-B84D-CF30-7BCE-77367CF3F6EE}"/>
              </a:ext>
            </a:extLst>
          </p:cNvPr>
          <p:cNvSpPr/>
          <p:nvPr userDrawn="1"/>
        </p:nvSpPr>
        <p:spPr>
          <a:xfrm>
            <a:off x="850900" y="6281420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9F0E45EA-6577-34E0-7AD0-4CBCC770CDCD}"/>
              </a:ext>
            </a:extLst>
          </p:cNvPr>
          <p:cNvSpPr/>
          <p:nvPr userDrawn="1"/>
        </p:nvSpPr>
        <p:spPr>
          <a:xfrm>
            <a:off x="850900" y="7006335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D817AEA2-66A0-A3E8-B2CD-F6086E36142D}"/>
              </a:ext>
            </a:extLst>
          </p:cNvPr>
          <p:cNvSpPr/>
          <p:nvPr userDrawn="1"/>
        </p:nvSpPr>
        <p:spPr>
          <a:xfrm>
            <a:off x="5900395" y="5556503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89" h="575945">
                <a:moveTo>
                  <a:pt x="71945" y="0"/>
                </a:moveTo>
                <a:lnTo>
                  <a:pt x="0" y="0"/>
                </a:lnTo>
                <a:lnTo>
                  <a:pt x="0" y="575564"/>
                </a:lnTo>
                <a:lnTo>
                  <a:pt x="71945" y="575564"/>
                </a:lnTo>
                <a:lnTo>
                  <a:pt x="71945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029886D4-F389-E4E8-BF86-48A04E971AD1}"/>
              </a:ext>
            </a:extLst>
          </p:cNvPr>
          <p:cNvSpPr/>
          <p:nvPr userDrawn="1"/>
        </p:nvSpPr>
        <p:spPr>
          <a:xfrm>
            <a:off x="5900395" y="6281420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89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F4FE3B55-BD53-FA10-E027-1221E7260AB3}"/>
              </a:ext>
            </a:extLst>
          </p:cNvPr>
          <p:cNvSpPr/>
          <p:nvPr userDrawn="1"/>
        </p:nvSpPr>
        <p:spPr>
          <a:xfrm>
            <a:off x="5900395" y="7006335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89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1847C637-5495-567C-1104-C6B5111DE405}"/>
              </a:ext>
            </a:extLst>
          </p:cNvPr>
          <p:cNvSpPr/>
          <p:nvPr userDrawn="1"/>
        </p:nvSpPr>
        <p:spPr>
          <a:xfrm>
            <a:off x="10937710" y="5556503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4"/>
                </a:lnTo>
                <a:lnTo>
                  <a:pt x="71945" y="575564"/>
                </a:lnTo>
                <a:lnTo>
                  <a:pt x="71945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E8728526-C35A-8334-D2BA-C6F1430BCF75}"/>
              </a:ext>
            </a:extLst>
          </p:cNvPr>
          <p:cNvSpPr/>
          <p:nvPr userDrawn="1"/>
        </p:nvSpPr>
        <p:spPr>
          <a:xfrm>
            <a:off x="10937710" y="6281420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6" name="object 33">
            <a:extLst>
              <a:ext uri="{FF2B5EF4-FFF2-40B4-BE49-F238E27FC236}">
                <a16:creationId xmlns:a16="http://schemas.microsoft.com/office/drawing/2014/main" id="{3A9C47AB-4D23-0B78-35EB-738788521559}"/>
              </a:ext>
            </a:extLst>
          </p:cNvPr>
          <p:cNvSpPr/>
          <p:nvPr userDrawn="1"/>
        </p:nvSpPr>
        <p:spPr>
          <a:xfrm>
            <a:off x="10937710" y="7006335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297B71-C5A9-B040-0D4E-012FA9A06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0768" y="5598253"/>
            <a:ext cx="4181475" cy="492443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E06C5A3A-8FC3-042B-5E97-F4D1EB575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0768" y="6321355"/>
            <a:ext cx="4181475" cy="536010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4B5C7CCC-E387-0D20-7D48-64799BEF2C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0768" y="7051357"/>
            <a:ext cx="4181475" cy="530923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4B7E2AA-BFE8-C760-A753-82E4D1A693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7873" y="5598253"/>
            <a:ext cx="4181475" cy="534195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4FEF3E3B-A1FF-56ED-5D9C-844EE957EC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7873" y="6321355"/>
            <a:ext cx="4181475" cy="534195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4E277BAA-9DF1-2C4D-5DE9-5F0339A4B0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7873" y="7051357"/>
            <a:ext cx="4181475" cy="530923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E5AF716C-91FA-7B5C-5F75-B7A58C1F4D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19803" y="5598253"/>
            <a:ext cx="4181475" cy="492443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406BE309-B454-55D2-33C6-C0C7A03F3B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219803" y="6321355"/>
            <a:ext cx="4181475" cy="492443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C829396F-D5C6-48D2-6941-0A84427AB3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219803" y="7051357"/>
            <a:ext cx="4181475" cy="525897"/>
          </a:xfr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8" name="Text Placeholder 25">
            <a:extLst>
              <a:ext uri="{FF2B5EF4-FFF2-40B4-BE49-F238E27FC236}">
                <a16:creationId xmlns:a16="http://schemas.microsoft.com/office/drawing/2014/main" id="{876BCCCF-8FB5-C3BC-C979-C0A30EBBEA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77347" y="1154749"/>
            <a:ext cx="4157628" cy="492443"/>
          </a:xfrm>
        </p:spPr>
        <p:txBody>
          <a:bodyPr/>
          <a:lstStyle>
            <a:lvl1pPr algn="ctr">
              <a:defRPr sz="32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C6E7E9D5-2FB9-9C88-FD61-A862D34D3F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36590" y="1154749"/>
            <a:ext cx="4157628" cy="492443"/>
          </a:xfrm>
        </p:spPr>
        <p:txBody>
          <a:bodyPr/>
          <a:lstStyle>
            <a:lvl1pPr algn="ctr">
              <a:defRPr sz="32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0" name="Text Placeholder 25">
            <a:extLst>
              <a:ext uri="{FF2B5EF4-FFF2-40B4-BE49-F238E27FC236}">
                <a16:creationId xmlns:a16="http://schemas.microsoft.com/office/drawing/2014/main" id="{5A32B4F5-70B0-4777-8CFE-C68B3A4FFF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3290" y="1154749"/>
            <a:ext cx="4157628" cy="492443"/>
          </a:xfrm>
        </p:spPr>
        <p:txBody>
          <a:bodyPr/>
          <a:lstStyle>
            <a:lvl1pPr algn="ctr">
              <a:defRPr sz="32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58F8F-85DB-9D0F-A040-4DB1ECB79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1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BBA89-4CB0-A526-FE8B-D26EFC848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26DF8-53F7-8200-7BB6-5417DE43ED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210A9-E3EE-F908-79DB-0B81AD19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CD1F62-5ABA-D1F7-3914-9427ECEE5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BBA89-4CB0-A526-FE8B-D26EFC848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26DF8-53F7-8200-7BB6-5417DE43ED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210A9-E3EE-F908-79DB-0B81AD19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4665630-6FC3-412C-0B5A-738168E1D1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24771" y="-6440"/>
            <a:ext cx="11451970" cy="9166650"/>
          </a:xfrm>
          <a:custGeom>
            <a:avLst/>
            <a:gdLst>
              <a:gd name="connsiteX0" fmla="*/ 11 w 10646260"/>
              <a:gd name="connsiteY0" fmla="*/ 3492688 h 9144000"/>
              <a:gd name="connsiteX1" fmla="*/ 5323130 w 10646260"/>
              <a:gd name="connsiteY1" fmla="*/ 0 h 9144000"/>
              <a:gd name="connsiteX2" fmla="*/ 10646249 w 10646260"/>
              <a:gd name="connsiteY2" fmla="*/ 3492688 h 9144000"/>
              <a:gd name="connsiteX3" fmla="*/ 8612998 w 10646260"/>
              <a:gd name="connsiteY3" fmla="*/ 9143977 h 9144000"/>
              <a:gd name="connsiteX4" fmla="*/ 2033262 w 10646260"/>
              <a:gd name="connsiteY4" fmla="*/ 9143977 h 9144000"/>
              <a:gd name="connsiteX5" fmla="*/ 11 w 10646260"/>
              <a:gd name="connsiteY5" fmla="*/ 3492688 h 9144000"/>
              <a:gd name="connsiteX0" fmla="*/ 648 w 10646886"/>
              <a:gd name="connsiteY0" fmla="*/ 3492688 h 9143977"/>
              <a:gd name="connsiteX1" fmla="*/ 5323767 w 10646886"/>
              <a:gd name="connsiteY1" fmla="*/ 0 h 9143977"/>
              <a:gd name="connsiteX2" fmla="*/ 10646886 w 10646886"/>
              <a:gd name="connsiteY2" fmla="*/ 3492688 h 9143977"/>
              <a:gd name="connsiteX3" fmla="*/ 8613635 w 10646886"/>
              <a:gd name="connsiteY3" fmla="*/ 9143977 h 9143977"/>
              <a:gd name="connsiteX4" fmla="*/ 0 w 10646886"/>
              <a:gd name="connsiteY4" fmla="*/ 9118339 h 9143977"/>
              <a:gd name="connsiteX5" fmla="*/ 648 w 10646886"/>
              <a:gd name="connsiteY5" fmla="*/ 3492688 h 9143977"/>
              <a:gd name="connsiteX0" fmla="*/ 0 w 10646238"/>
              <a:gd name="connsiteY0" fmla="*/ 3492688 h 9220888"/>
              <a:gd name="connsiteX1" fmla="*/ 5323119 w 10646238"/>
              <a:gd name="connsiteY1" fmla="*/ 0 h 9220888"/>
              <a:gd name="connsiteX2" fmla="*/ 10646238 w 10646238"/>
              <a:gd name="connsiteY2" fmla="*/ 3492688 h 9220888"/>
              <a:gd name="connsiteX3" fmla="*/ 8612987 w 10646238"/>
              <a:gd name="connsiteY3" fmla="*/ 9143977 h 9220888"/>
              <a:gd name="connsiteX4" fmla="*/ 16444 w 10646238"/>
              <a:gd name="connsiteY4" fmla="*/ 9220888 h 9220888"/>
              <a:gd name="connsiteX5" fmla="*/ 0 w 10646238"/>
              <a:gd name="connsiteY5" fmla="*/ 3492688 h 9220888"/>
              <a:gd name="connsiteX0" fmla="*/ 0 w 10646238"/>
              <a:gd name="connsiteY0" fmla="*/ 3492688 h 9143977"/>
              <a:gd name="connsiteX1" fmla="*/ 5323119 w 10646238"/>
              <a:gd name="connsiteY1" fmla="*/ 0 h 9143977"/>
              <a:gd name="connsiteX2" fmla="*/ 10646238 w 10646238"/>
              <a:gd name="connsiteY2" fmla="*/ 3492688 h 9143977"/>
              <a:gd name="connsiteX3" fmla="*/ 8612987 w 10646238"/>
              <a:gd name="connsiteY3" fmla="*/ 9143977 h 9143977"/>
              <a:gd name="connsiteX4" fmla="*/ 7898 w 10646238"/>
              <a:gd name="connsiteY4" fmla="*/ 9143976 h 9143977"/>
              <a:gd name="connsiteX5" fmla="*/ 0 w 10646238"/>
              <a:gd name="connsiteY5" fmla="*/ 3492688 h 9143977"/>
              <a:gd name="connsiteX0" fmla="*/ 0 w 10646238"/>
              <a:gd name="connsiteY0" fmla="*/ 3492688 h 9143977"/>
              <a:gd name="connsiteX1" fmla="*/ 5323119 w 10646238"/>
              <a:gd name="connsiteY1" fmla="*/ 0 h 9143977"/>
              <a:gd name="connsiteX2" fmla="*/ 10646238 w 10646238"/>
              <a:gd name="connsiteY2" fmla="*/ 3492688 h 9143977"/>
              <a:gd name="connsiteX3" fmla="*/ 6228710 w 10646238"/>
              <a:gd name="connsiteY3" fmla="*/ 9143977 h 9143977"/>
              <a:gd name="connsiteX4" fmla="*/ 7898 w 10646238"/>
              <a:gd name="connsiteY4" fmla="*/ 9143976 h 9143977"/>
              <a:gd name="connsiteX5" fmla="*/ 0 w 10646238"/>
              <a:gd name="connsiteY5" fmla="*/ 3492688 h 9143977"/>
              <a:gd name="connsiteX0" fmla="*/ 0 w 10646238"/>
              <a:gd name="connsiteY0" fmla="*/ 3492688 h 9152523"/>
              <a:gd name="connsiteX1" fmla="*/ 5323119 w 10646238"/>
              <a:gd name="connsiteY1" fmla="*/ 0 h 9152523"/>
              <a:gd name="connsiteX2" fmla="*/ 10646238 w 10646238"/>
              <a:gd name="connsiteY2" fmla="*/ 3492688 h 9152523"/>
              <a:gd name="connsiteX3" fmla="*/ 7638766 w 10646238"/>
              <a:gd name="connsiteY3" fmla="*/ 9152523 h 9152523"/>
              <a:gd name="connsiteX4" fmla="*/ 7898 w 10646238"/>
              <a:gd name="connsiteY4" fmla="*/ 9143976 h 9152523"/>
              <a:gd name="connsiteX5" fmla="*/ 0 w 10646238"/>
              <a:gd name="connsiteY5" fmla="*/ 3492688 h 9152523"/>
              <a:gd name="connsiteX0" fmla="*/ 0 w 10671875"/>
              <a:gd name="connsiteY0" fmla="*/ 3492688 h 9152523"/>
              <a:gd name="connsiteX1" fmla="*/ 5323119 w 10671875"/>
              <a:gd name="connsiteY1" fmla="*/ 0 h 9152523"/>
              <a:gd name="connsiteX2" fmla="*/ 10671875 w 10671875"/>
              <a:gd name="connsiteY2" fmla="*/ 6064972 h 9152523"/>
              <a:gd name="connsiteX3" fmla="*/ 7638766 w 10671875"/>
              <a:gd name="connsiteY3" fmla="*/ 9152523 h 9152523"/>
              <a:gd name="connsiteX4" fmla="*/ 7898 w 10671875"/>
              <a:gd name="connsiteY4" fmla="*/ 9143976 h 9152523"/>
              <a:gd name="connsiteX5" fmla="*/ 0 w 10671875"/>
              <a:gd name="connsiteY5" fmla="*/ 3492688 h 9152523"/>
              <a:gd name="connsiteX0" fmla="*/ 0 w 10671875"/>
              <a:gd name="connsiteY0" fmla="*/ 3672149 h 9331984"/>
              <a:gd name="connsiteX1" fmla="*/ 4468539 w 10671875"/>
              <a:gd name="connsiteY1" fmla="*/ 0 h 9331984"/>
              <a:gd name="connsiteX2" fmla="*/ 10671875 w 10671875"/>
              <a:gd name="connsiteY2" fmla="*/ 6244433 h 9331984"/>
              <a:gd name="connsiteX3" fmla="*/ 7638766 w 10671875"/>
              <a:gd name="connsiteY3" fmla="*/ 9331984 h 9331984"/>
              <a:gd name="connsiteX4" fmla="*/ 7898 w 10671875"/>
              <a:gd name="connsiteY4" fmla="*/ 9323437 h 9331984"/>
              <a:gd name="connsiteX5" fmla="*/ 0 w 10671875"/>
              <a:gd name="connsiteY5" fmla="*/ 3672149 h 9331984"/>
              <a:gd name="connsiteX0" fmla="*/ 0 w 10706058"/>
              <a:gd name="connsiteY0" fmla="*/ 4125076 h 9331984"/>
              <a:gd name="connsiteX1" fmla="*/ 4502722 w 10706058"/>
              <a:gd name="connsiteY1" fmla="*/ 0 h 9331984"/>
              <a:gd name="connsiteX2" fmla="*/ 10706058 w 10706058"/>
              <a:gd name="connsiteY2" fmla="*/ 6244433 h 9331984"/>
              <a:gd name="connsiteX3" fmla="*/ 7672949 w 10706058"/>
              <a:gd name="connsiteY3" fmla="*/ 9331984 h 9331984"/>
              <a:gd name="connsiteX4" fmla="*/ 42081 w 10706058"/>
              <a:gd name="connsiteY4" fmla="*/ 9323437 h 9331984"/>
              <a:gd name="connsiteX5" fmla="*/ 0 w 10706058"/>
              <a:gd name="connsiteY5" fmla="*/ 4125076 h 9331984"/>
              <a:gd name="connsiteX0" fmla="*/ 504893 w 10664021"/>
              <a:gd name="connsiteY0" fmla="*/ 4449817 h 9331984"/>
              <a:gd name="connsiteX1" fmla="*/ 4460685 w 10664021"/>
              <a:gd name="connsiteY1" fmla="*/ 0 h 9331984"/>
              <a:gd name="connsiteX2" fmla="*/ 10664021 w 10664021"/>
              <a:gd name="connsiteY2" fmla="*/ 6244433 h 9331984"/>
              <a:gd name="connsiteX3" fmla="*/ 7630912 w 10664021"/>
              <a:gd name="connsiteY3" fmla="*/ 9331984 h 9331984"/>
              <a:gd name="connsiteX4" fmla="*/ 44 w 10664021"/>
              <a:gd name="connsiteY4" fmla="*/ 9323437 h 9331984"/>
              <a:gd name="connsiteX5" fmla="*/ 504893 w 10664021"/>
              <a:gd name="connsiteY5" fmla="*/ 4449817 h 9331984"/>
              <a:gd name="connsiteX0" fmla="*/ 0 w 10688967"/>
              <a:gd name="connsiteY0" fmla="*/ 4458363 h 9331984"/>
              <a:gd name="connsiteX1" fmla="*/ 4485631 w 10688967"/>
              <a:gd name="connsiteY1" fmla="*/ 0 h 9331984"/>
              <a:gd name="connsiteX2" fmla="*/ 10688967 w 10688967"/>
              <a:gd name="connsiteY2" fmla="*/ 6244433 h 9331984"/>
              <a:gd name="connsiteX3" fmla="*/ 7655858 w 10688967"/>
              <a:gd name="connsiteY3" fmla="*/ 9331984 h 9331984"/>
              <a:gd name="connsiteX4" fmla="*/ 24990 w 10688967"/>
              <a:gd name="connsiteY4" fmla="*/ 9323437 h 9331984"/>
              <a:gd name="connsiteX5" fmla="*/ 0 w 10688967"/>
              <a:gd name="connsiteY5" fmla="*/ 4458363 h 9331984"/>
              <a:gd name="connsiteX0" fmla="*/ 0 w 10688967"/>
              <a:gd name="connsiteY0" fmla="*/ 4458363 h 9331984"/>
              <a:gd name="connsiteX1" fmla="*/ 4485631 w 10688967"/>
              <a:gd name="connsiteY1" fmla="*/ 0 h 9331984"/>
              <a:gd name="connsiteX2" fmla="*/ 10688967 w 10688967"/>
              <a:gd name="connsiteY2" fmla="*/ 6244433 h 9331984"/>
              <a:gd name="connsiteX3" fmla="*/ 7655858 w 10688967"/>
              <a:gd name="connsiteY3" fmla="*/ 9331984 h 9331984"/>
              <a:gd name="connsiteX4" fmla="*/ 401005 w 10688967"/>
              <a:gd name="connsiteY4" fmla="*/ 9323437 h 9331984"/>
              <a:gd name="connsiteX5" fmla="*/ 0 w 10688967"/>
              <a:gd name="connsiteY5" fmla="*/ 4458363 h 9331984"/>
              <a:gd name="connsiteX0" fmla="*/ 0 w 10688967"/>
              <a:gd name="connsiteY0" fmla="*/ 4458363 h 9331984"/>
              <a:gd name="connsiteX1" fmla="*/ 4485631 w 10688967"/>
              <a:gd name="connsiteY1" fmla="*/ 0 h 9331984"/>
              <a:gd name="connsiteX2" fmla="*/ 10688967 w 10688967"/>
              <a:gd name="connsiteY2" fmla="*/ 6244433 h 9331984"/>
              <a:gd name="connsiteX3" fmla="*/ 7655858 w 10688967"/>
              <a:gd name="connsiteY3" fmla="*/ 9331984 h 9331984"/>
              <a:gd name="connsiteX4" fmla="*/ 7899 w 10688967"/>
              <a:gd name="connsiteY4" fmla="*/ 9331982 h 9331984"/>
              <a:gd name="connsiteX5" fmla="*/ 0 w 10688967"/>
              <a:gd name="connsiteY5" fmla="*/ 4458363 h 9331984"/>
              <a:gd name="connsiteX0" fmla="*/ 0 w 11696357"/>
              <a:gd name="connsiteY0" fmla="*/ 4458363 h 9331984"/>
              <a:gd name="connsiteX1" fmla="*/ 4485631 w 11696357"/>
              <a:gd name="connsiteY1" fmla="*/ 0 h 9331984"/>
              <a:gd name="connsiteX2" fmla="*/ 11696357 w 11696357"/>
              <a:gd name="connsiteY2" fmla="*/ 6554399 h 9331984"/>
              <a:gd name="connsiteX3" fmla="*/ 7655858 w 11696357"/>
              <a:gd name="connsiteY3" fmla="*/ 9331984 h 9331984"/>
              <a:gd name="connsiteX4" fmla="*/ 7899 w 11696357"/>
              <a:gd name="connsiteY4" fmla="*/ 9331982 h 9331984"/>
              <a:gd name="connsiteX5" fmla="*/ 0 w 11696357"/>
              <a:gd name="connsiteY5" fmla="*/ 4458363 h 9331984"/>
              <a:gd name="connsiteX0" fmla="*/ 0 w 11696357"/>
              <a:gd name="connsiteY0" fmla="*/ 4458363 h 10905062"/>
              <a:gd name="connsiteX1" fmla="*/ 4485631 w 11696357"/>
              <a:gd name="connsiteY1" fmla="*/ 0 h 10905062"/>
              <a:gd name="connsiteX2" fmla="*/ 11696357 w 11696357"/>
              <a:gd name="connsiteY2" fmla="*/ 6554399 h 10905062"/>
              <a:gd name="connsiteX3" fmla="*/ 6702712 w 11696357"/>
              <a:gd name="connsiteY3" fmla="*/ 10905062 h 10905062"/>
              <a:gd name="connsiteX4" fmla="*/ 7899 w 11696357"/>
              <a:gd name="connsiteY4" fmla="*/ 9331982 h 10905062"/>
              <a:gd name="connsiteX5" fmla="*/ 0 w 11696357"/>
              <a:gd name="connsiteY5" fmla="*/ 4458363 h 10905062"/>
              <a:gd name="connsiteX0" fmla="*/ 0 w 11707841"/>
              <a:gd name="connsiteY0" fmla="*/ 2707054 h 9153753"/>
              <a:gd name="connsiteX1" fmla="*/ 11707841 w 11707841"/>
              <a:gd name="connsiteY1" fmla="*/ 0 h 9153753"/>
              <a:gd name="connsiteX2" fmla="*/ 11696357 w 11707841"/>
              <a:gd name="connsiteY2" fmla="*/ 4803090 h 9153753"/>
              <a:gd name="connsiteX3" fmla="*/ 6702712 w 11707841"/>
              <a:gd name="connsiteY3" fmla="*/ 9153753 h 9153753"/>
              <a:gd name="connsiteX4" fmla="*/ 7899 w 11707841"/>
              <a:gd name="connsiteY4" fmla="*/ 7580673 h 9153753"/>
              <a:gd name="connsiteX5" fmla="*/ 0 w 11707841"/>
              <a:gd name="connsiteY5" fmla="*/ 2707054 h 9153753"/>
              <a:gd name="connsiteX0" fmla="*/ 3432732 w 11699949"/>
              <a:gd name="connsiteY0" fmla="*/ 684525 h 9153753"/>
              <a:gd name="connsiteX1" fmla="*/ 11699949 w 11699949"/>
              <a:gd name="connsiteY1" fmla="*/ 0 h 9153753"/>
              <a:gd name="connsiteX2" fmla="*/ 11688465 w 11699949"/>
              <a:gd name="connsiteY2" fmla="*/ 4803090 h 9153753"/>
              <a:gd name="connsiteX3" fmla="*/ 6694820 w 11699949"/>
              <a:gd name="connsiteY3" fmla="*/ 9153753 h 9153753"/>
              <a:gd name="connsiteX4" fmla="*/ 7 w 11699949"/>
              <a:gd name="connsiteY4" fmla="*/ 7580673 h 9153753"/>
              <a:gd name="connsiteX5" fmla="*/ 3432732 w 11699949"/>
              <a:gd name="connsiteY5" fmla="*/ 684525 h 9153753"/>
              <a:gd name="connsiteX0" fmla="*/ 3331993 w 11699949"/>
              <a:gd name="connsiteY0" fmla="*/ 10349 h 9153753"/>
              <a:gd name="connsiteX1" fmla="*/ 11699949 w 11699949"/>
              <a:gd name="connsiteY1" fmla="*/ 0 h 9153753"/>
              <a:gd name="connsiteX2" fmla="*/ 11688465 w 11699949"/>
              <a:gd name="connsiteY2" fmla="*/ 4803090 h 9153753"/>
              <a:gd name="connsiteX3" fmla="*/ 6694820 w 11699949"/>
              <a:gd name="connsiteY3" fmla="*/ 9153753 h 9153753"/>
              <a:gd name="connsiteX4" fmla="*/ 7 w 11699949"/>
              <a:gd name="connsiteY4" fmla="*/ 7580673 h 9153753"/>
              <a:gd name="connsiteX5" fmla="*/ 3331993 w 11699949"/>
              <a:gd name="connsiteY5" fmla="*/ 10349 h 9153753"/>
              <a:gd name="connsiteX0" fmla="*/ 3331996 w 11699952"/>
              <a:gd name="connsiteY0" fmla="*/ 10349 h 9153753"/>
              <a:gd name="connsiteX1" fmla="*/ 11699952 w 11699952"/>
              <a:gd name="connsiteY1" fmla="*/ 0 h 9153753"/>
              <a:gd name="connsiteX2" fmla="*/ 11688468 w 11699952"/>
              <a:gd name="connsiteY2" fmla="*/ 4803090 h 9153753"/>
              <a:gd name="connsiteX3" fmla="*/ 6694823 w 11699952"/>
              <a:gd name="connsiteY3" fmla="*/ 9153753 h 9153753"/>
              <a:gd name="connsiteX4" fmla="*/ 10 w 11699952"/>
              <a:gd name="connsiteY4" fmla="*/ 7580673 h 9153753"/>
              <a:gd name="connsiteX5" fmla="*/ 3331996 w 11699952"/>
              <a:gd name="connsiteY5" fmla="*/ 10349 h 9153753"/>
              <a:gd name="connsiteX0" fmla="*/ 3045280 w 11413236"/>
              <a:gd name="connsiteY0" fmla="*/ 10349 h 9153753"/>
              <a:gd name="connsiteX1" fmla="*/ 11413236 w 11413236"/>
              <a:gd name="connsiteY1" fmla="*/ 0 h 9153753"/>
              <a:gd name="connsiteX2" fmla="*/ 11401752 w 11413236"/>
              <a:gd name="connsiteY2" fmla="*/ 4803090 h 9153753"/>
              <a:gd name="connsiteX3" fmla="*/ 6408107 w 11413236"/>
              <a:gd name="connsiteY3" fmla="*/ 9153753 h 9153753"/>
              <a:gd name="connsiteX4" fmla="*/ 12 w 11413236"/>
              <a:gd name="connsiteY4" fmla="*/ 3109412 h 9153753"/>
              <a:gd name="connsiteX5" fmla="*/ 3045280 w 11413236"/>
              <a:gd name="connsiteY5" fmla="*/ 10349 h 9153753"/>
              <a:gd name="connsiteX0" fmla="*/ 3045268 w 11413224"/>
              <a:gd name="connsiteY0" fmla="*/ 10349 h 9153753"/>
              <a:gd name="connsiteX1" fmla="*/ 11413224 w 11413224"/>
              <a:gd name="connsiteY1" fmla="*/ 0 h 9153753"/>
              <a:gd name="connsiteX2" fmla="*/ 11401740 w 11413224"/>
              <a:gd name="connsiteY2" fmla="*/ 4803090 h 9153753"/>
              <a:gd name="connsiteX3" fmla="*/ 6408095 w 11413224"/>
              <a:gd name="connsiteY3" fmla="*/ 9153753 h 9153753"/>
              <a:gd name="connsiteX4" fmla="*/ 0 w 11413224"/>
              <a:gd name="connsiteY4" fmla="*/ 3109412 h 9153753"/>
              <a:gd name="connsiteX5" fmla="*/ 3045268 w 11413224"/>
              <a:gd name="connsiteY5" fmla="*/ 10349 h 9153753"/>
              <a:gd name="connsiteX0" fmla="*/ 3045268 w 11413224"/>
              <a:gd name="connsiteY0" fmla="*/ 10349 h 9153753"/>
              <a:gd name="connsiteX1" fmla="*/ 11413224 w 11413224"/>
              <a:gd name="connsiteY1" fmla="*/ 0 h 9153753"/>
              <a:gd name="connsiteX2" fmla="*/ 11401740 w 11413224"/>
              <a:gd name="connsiteY2" fmla="*/ 4803090 h 9153753"/>
              <a:gd name="connsiteX3" fmla="*/ 6408095 w 11413224"/>
              <a:gd name="connsiteY3" fmla="*/ 9153753 h 9153753"/>
              <a:gd name="connsiteX4" fmla="*/ 0 w 11413224"/>
              <a:gd name="connsiteY4" fmla="*/ 3109412 h 9153753"/>
              <a:gd name="connsiteX5" fmla="*/ 3045268 w 11413224"/>
              <a:gd name="connsiteY5" fmla="*/ 10349 h 9153753"/>
              <a:gd name="connsiteX0" fmla="*/ 3084014 w 11451970"/>
              <a:gd name="connsiteY0" fmla="*/ 10349 h 9153753"/>
              <a:gd name="connsiteX1" fmla="*/ 11451970 w 11451970"/>
              <a:gd name="connsiteY1" fmla="*/ 0 h 9153753"/>
              <a:gd name="connsiteX2" fmla="*/ 11440486 w 11451970"/>
              <a:gd name="connsiteY2" fmla="*/ 4803090 h 9153753"/>
              <a:gd name="connsiteX3" fmla="*/ 6446841 w 11451970"/>
              <a:gd name="connsiteY3" fmla="*/ 9153753 h 9153753"/>
              <a:gd name="connsiteX4" fmla="*/ 0 w 11451970"/>
              <a:gd name="connsiteY4" fmla="*/ 3086164 h 9153753"/>
              <a:gd name="connsiteX5" fmla="*/ 3084014 w 11451970"/>
              <a:gd name="connsiteY5" fmla="*/ 10349 h 9153753"/>
              <a:gd name="connsiteX0" fmla="*/ 3084014 w 11451970"/>
              <a:gd name="connsiteY0" fmla="*/ 10349 h 9153753"/>
              <a:gd name="connsiteX1" fmla="*/ 11451970 w 11451970"/>
              <a:gd name="connsiteY1" fmla="*/ 0 h 9153753"/>
              <a:gd name="connsiteX2" fmla="*/ 11440486 w 11451970"/>
              <a:gd name="connsiteY2" fmla="*/ 4803090 h 9153753"/>
              <a:gd name="connsiteX3" fmla="*/ 6446841 w 11451970"/>
              <a:gd name="connsiteY3" fmla="*/ 9153753 h 9153753"/>
              <a:gd name="connsiteX4" fmla="*/ 0 w 11451970"/>
              <a:gd name="connsiteY4" fmla="*/ 3086164 h 9153753"/>
              <a:gd name="connsiteX5" fmla="*/ 3084014 w 11451970"/>
              <a:gd name="connsiteY5" fmla="*/ 10349 h 9153753"/>
              <a:gd name="connsiteX0" fmla="*/ 3084014 w 11451970"/>
              <a:gd name="connsiteY0" fmla="*/ 10349 h 9231244"/>
              <a:gd name="connsiteX1" fmla="*/ 11451970 w 11451970"/>
              <a:gd name="connsiteY1" fmla="*/ 0 h 9231244"/>
              <a:gd name="connsiteX2" fmla="*/ 11440486 w 11451970"/>
              <a:gd name="connsiteY2" fmla="*/ 4803090 h 9231244"/>
              <a:gd name="connsiteX3" fmla="*/ 6152373 w 11451970"/>
              <a:gd name="connsiteY3" fmla="*/ 9231244 h 9231244"/>
              <a:gd name="connsiteX4" fmla="*/ 0 w 11451970"/>
              <a:gd name="connsiteY4" fmla="*/ 3086164 h 9231244"/>
              <a:gd name="connsiteX5" fmla="*/ 3084014 w 11451970"/>
              <a:gd name="connsiteY5" fmla="*/ 10349 h 9231244"/>
              <a:gd name="connsiteX0" fmla="*/ 3084014 w 11451970"/>
              <a:gd name="connsiteY0" fmla="*/ 10349 h 9091759"/>
              <a:gd name="connsiteX1" fmla="*/ 11451970 w 11451970"/>
              <a:gd name="connsiteY1" fmla="*/ 0 h 9091759"/>
              <a:gd name="connsiteX2" fmla="*/ 11440486 w 11451970"/>
              <a:gd name="connsiteY2" fmla="*/ 4803090 h 9091759"/>
              <a:gd name="connsiteX3" fmla="*/ 6136875 w 11451970"/>
              <a:gd name="connsiteY3" fmla="*/ 9091759 h 9091759"/>
              <a:gd name="connsiteX4" fmla="*/ 0 w 11451970"/>
              <a:gd name="connsiteY4" fmla="*/ 3086164 h 9091759"/>
              <a:gd name="connsiteX5" fmla="*/ 3084014 w 11451970"/>
              <a:gd name="connsiteY5" fmla="*/ 10349 h 9091759"/>
              <a:gd name="connsiteX0" fmla="*/ 3084014 w 11451970"/>
              <a:gd name="connsiteY0" fmla="*/ 10349 h 9161501"/>
              <a:gd name="connsiteX1" fmla="*/ 11451970 w 11451970"/>
              <a:gd name="connsiteY1" fmla="*/ 0 h 9161501"/>
              <a:gd name="connsiteX2" fmla="*/ 11440486 w 11451970"/>
              <a:gd name="connsiteY2" fmla="*/ 4803090 h 9161501"/>
              <a:gd name="connsiteX3" fmla="*/ 6090380 w 11451970"/>
              <a:gd name="connsiteY3" fmla="*/ 9161501 h 9161501"/>
              <a:gd name="connsiteX4" fmla="*/ 0 w 11451970"/>
              <a:gd name="connsiteY4" fmla="*/ 3086164 h 9161501"/>
              <a:gd name="connsiteX5" fmla="*/ 3084014 w 11451970"/>
              <a:gd name="connsiteY5" fmla="*/ 10349 h 9161501"/>
              <a:gd name="connsiteX0" fmla="*/ 3091763 w 11451970"/>
              <a:gd name="connsiteY0" fmla="*/ 173081 h 9161501"/>
              <a:gd name="connsiteX1" fmla="*/ 11451970 w 11451970"/>
              <a:gd name="connsiteY1" fmla="*/ 0 h 9161501"/>
              <a:gd name="connsiteX2" fmla="*/ 11440486 w 11451970"/>
              <a:gd name="connsiteY2" fmla="*/ 4803090 h 9161501"/>
              <a:gd name="connsiteX3" fmla="*/ 6090380 w 11451970"/>
              <a:gd name="connsiteY3" fmla="*/ 9161501 h 9161501"/>
              <a:gd name="connsiteX4" fmla="*/ 0 w 11451970"/>
              <a:gd name="connsiteY4" fmla="*/ 3086164 h 9161501"/>
              <a:gd name="connsiteX5" fmla="*/ 3091763 w 11451970"/>
              <a:gd name="connsiteY5" fmla="*/ 173081 h 9161501"/>
              <a:gd name="connsiteX0" fmla="*/ 3099512 w 11451970"/>
              <a:gd name="connsiteY0" fmla="*/ 0 h 9166650"/>
              <a:gd name="connsiteX1" fmla="*/ 11451970 w 11451970"/>
              <a:gd name="connsiteY1" fmla="*/ 5149 h 9166650"/>
              <a:gd name="connsiteX2" fmla="*/ 11440486 w 11451970"/>
              <a:gd name="connsiteY2" fmla="*/ 4808239 h 9166650"/>
              <a:gd name="connsiteX3" fmla="*/ 6090380 w 11451970"/>
              <a:gd name="connsiteY3" fmla="*/ 9166650 h 9166650"/>
              <a:gd name="connsiteX4" fmla="*/ 0 w 11451970"/>
              <a:gd name="connsiteY4" fmla="*/ 3091313 h 9166650"/>
              <a:gd name="connsiteX5" fmla="*/ 3099512 w 11451970"/>
              <a:gd name="connsiteY5" fmla="*/ 0 h 916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1970" h="9166650">
                <a:moveTo>
                  <a:pt x="3099512" y="0"/>
                </a:moveTo>
                <a:lnTo>
                  <a:pt x="11451970" y="5149"/>
                </a:lnTo>
                <a:lnTo>
                  <a:pt x="11440486" y="4808239"/>
                </a:lnTo>
                <a:lnTo>
                  <a:pt x="6090380" y="9166650"/>
                </a:lnTo>
                <a:lnTo>
                  <a:pt x="0" y="3091313"/>
                </a:lnTo>
                <a:cubicBezTo>
                  <a:pt x="955414" y="2127309"/>
                  <a:pt x="2004614" y="1103488"/>
                  <a:pt x="3099512" y="0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0B3596AB-FD93-22BE-D15D-DDF94F04573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11" y="3261100"/>
            <a:ext cx="10621721" cy="5893409"/>
          </a:xfrm>
          <a:custGeom>
            <a:avLst/>
            <a:gdLst>
              <a:gd name="connsiteX0" fmla="*/ 0 w 11216038"/>
              <a:gd name="connsiteY0" fmla="*/ 3031945 h 6063889"/>
              <a:gd name="connsiteX1" fmla="*/ 5608019 w 11216038"/>
              <a:gd name="connsiteY1" fmla="*/ 0 h 6063889"/>
              <a:gd name="connsiteX2" fmla="*/ 11216038 w 11216038"/>
              <a:gd name="connsiteY2" fmla="*/ 3031945 h 6063889"/>
              <a:gd name="connsiteX3" fmla="*/ 5608019 w 11216038"/>
              <a:gd name="connsiteY3" fmla="*/ 6063889 h 6063889"/>
              <a:gd name="connsiteX4" fmla="*/ 0 w 11216038"/>
              <a:gd name="connsiteY4" fmla="*/ 3031945 h 6063889"/>
              <a:gd name="connsiteX0" fmla="*/ 0 w 11541503"/>
              <a:gd name="connsiteY0" fmla="*/ 3031945 h 6063889"/>
              <a:gd name="connsiteX1" fmla="*/ 5608019 w 11541503"/>
              <a:gd name="connsiteY1" fmla="*/ 0 h 6063889"/>
              <a:gd name="connsiteX2" fmla="*/ 11541503 w 11541503"/>
              <a:gd name="connsiteY2" fmla="*/ 5868135 h 6063889"/>
              <a:gd name="connsiteX3" fmla="*/ 5608019 w 11541503"/>
              <a:gd name="connsiteY3" fmla="*/ 6063889 h 6063889"/>
              <a:gd name="connsiteX4" fmla="*/ 0 w 11541503"/>
              <a:gd name="connsiteY4" fmla="*/ 3031945 h 6063889"/>
              <a:gd name="connsiteX0" fmla="*/ 0 w 11541503"/>
              <a:gd name="connsiteY0" fmla="*/ 3047444 h 6079388"/>
              <a:gd name="connsiteX1" fmla="*/ 5592521 w 11541503"/>
              <a:gd name="connsiteY1" fmla="*/ 0 h 6079388"/>
              <a:gd name="connsiteX2" fmla="*/ 11541503 w 11541503"/>
              <a:gd name="connsiteY2" fmla="*/ 5883634 h 6079388"/>
              <a:gd name="connsiteX3" fmla="*/ 5608019 w 11541503"/>
              <a:gd name="connsiteY3" fmla="*/ 6079388 h 6079388"/>
              <a:gd name="connsiteX4" fmla="*/ 0 w 11541503"/>
              <a:gd name="connsiteY4" fmla="*/ 3047444 h 6079388"/>
              <a:gd name="connsiteX0" fmla="*/ 0 w 11541503"/>
              <a:gd name="connsiteY0" fmla="*/ 3047444 h 5893409"/>
              <a:gd name="connsiteX1" fmla="*/ 5592521 w 11541503"/>
              <a:gd name="connsiteY1" fmla="*/ 0 h 5893409"/>
              <a:gd name="connsiteX2" fmla="*/ 11541503 w 11541503"/>
              <a:gd name="connsiteY2" fmla="*/ 5883634 h 5893409"/>
              <a:gd name="connsiteX3" fmla="*/ 919782 w 11541503"/>
              <a:gd name="connsiteY3" fmla="*/ 5893409 h 5893409"/>
              <a:gd name="connsiteX4" fmla="*/ 0 w 11541503"/>
              <a:gd name="connsiteY4" fmla="*/ 3047444 h 5893409"/>
              <a:gd name="connsiteX0" fmla="*/ 242590 w 10621721"/>
              <a:gd name="connsiteY0" fmla="*/ 4907240 h 5893409"/>
              <a:gd name="connsiteX1" fmla="*/ 4672739 w 10621721"/>
              <a:gd name="connsiteY1" fmla="*/ 0 h 5893409"/>
              <a:gd name="connsiteX2" fmla="*/ 10621721 w 10621721"/>
              <a:gd name="connsiteY2" fmla="*/ 5883634 h 5893409"/>
              <a:gd name="connsiteX3" fmla="*/ 0 w 10621721"/>
              <a:gd name="connsiteY3" fmla="*/ 5893409 h 5893409"/>
              <a:gd name="connsiteX4" fmla="*/ 242590 w 10621721"/>
              <a:gd name="connsiteY4" fmla="*/ 4907240 h 5893409"/>
              <a:gd name="connsiteX0" fmla="*/ 2366 w 10621721"/>
              <a:gd name="connsiteY0" fmla="*/ 4682515 h 5893409"/>
              <a:gd name="connsiteX1" fmla="*/ 4672739 w 10621721"/>
              <a:gd name="connsiteY1" fmla="*/ 0 h 5893409"/>
              <a:gd name="connsiteX2" fmla="*/ 10621721 w 10621721"/>
              <a:gd name="connsiteY2" fmla="*/ 5883634 h 5893409"/>
              <a:gd name="connsiteX3" fmla="*/ 0 w 10621721"/>
              <a:gd name="connsiteY3" fmla="*/ 5893409 h 5893409"/>
              <a:gd name="connsiteX4" fmla="*/ 2366 w 10621721"/>
              <a:gd name="connsiteY4" fmla="*/ 4682515 h 58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1721" h="5893409">
                <a:moveTo>
                  <a:pt x="2366" y="4682515"/>
                </a:moveTo>
                <a:lnTo>
                  <a:pt x="4672739" y="0"/>
                </a:lnTo>
                <a:lnTo>
                  <a:pt x="10621721" y="5883634"/>
                </a:lnTo>
                <a:lnTo>
                  <a:pt x="0" y="5893409"/>
                </a:lnTo>
                <a:cubicBezTo>
                  <a:pt x="789" y="5489778"/>
                  <a:pt x="1577" y="5086146"/>
                  <a:pt x="2366" y="4682515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5AA2509-70D0-7ECC-02DF-C2237F730E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-15922" y="1"/>
            <a:ext cx="7628053" cy="7648414"/>
          </a:xfrm>
          <a:custGeom>
            <a:avLst/>
            <a:gdLst>
              <a:gd name="connsiteX0" fmla="*/ 0 w 10688967"/>
              <a:gd name="connsiteY0" fmla="*/ 4751461 h 4751461"/>
              <a:gd name="connsiteX1" fmla="*/ 5344484 w 10688967"/>
              <a:gd name="connsiteY1" fmla="*/ 0 h 4751461"/>
              <a:gd name="connsiteX2" fmla="*/ 10688967 w 10688967"/>
              <a:gd name="connsiteY2" fmla="*/ 4751461 h 4751461"/>
              <a:gd name="connsiteX3" fmla="*/ 0 w 10688967"/>
              <a:gd name="connsiteY3" fmla="*/ 4751461 h 4751461"/>
              <a:gd name="connsiteX0" fmla="*/ 0 w 10688967"/>
              <a:gd name="connsiteY0" fmla="*/ 4565481 h 4565481"/>
              <a:gd name="connsiteX1" fmla="*/ 5318 w 10688967"/>
              <a:gd name="connsiteY1" fmla="*/ 0 h 4565481"/>
              <a:gd name="connsiteX2" fmla="*/ 10688967 w 10688967"/>
              <a:gd name="connsiteY2" fmla="*/ 4565481 h 4565481"/>
              <a:gd name="connsiteX3" fmla="*/ 0 w 10688967"/>
              <a:gd name="connsiteY3" fmla="*/ 4565481 h 4565481"/>
              <a:gd name="connsiteX0" fmla="*/ 2764 w 10683982"/>
              <a:gd name="connsiteY0" fmla="*/ 7665142 h 7665142"/>
              <a:gd name="connsiteX1" fmla="*/ 333 w 10683982"/>
              <a:gd name="connsiteY1" fmla="*/ 0 h 7665142"/>
              <a:gd name="connsiteX2" fmla="*/ 10683982 w 10683982"/>
              <a:gd name="connsiteY2" fmla="*/ 4565481 h 7665142"/>
              <a:gd name="connsiteX3" fmla="*/ 2764 w 10683982"/>
              <a:gd name="connsiteY3" fmla="*/ 7665142 h 7665142"/>
              <a:gd name="connsiteX0" fmla="*/ 2764 w 7584321"/>
              <a:gd name="connsiteY0" fmla="*/ 7687160 h 7687160"/>
              <a:gd name="connsiteX1" fmla="*/ 333 w 7584321"/>
              <a:gd name="connsiteY1" fmla="*/ 22018 h 7687160"/>
              <a:gd name="connsiteX2" fmla="*/ 7584321 w 7584321"/>
              <a:gd name="connsiteY2" fmla="*/ 0 h 7687160"/>
              <a:gd name="connsiteX3" fmla="*/ 2764 w 7584321"/>
              <a:gd name="connsiteY3" fmla="*/ 7687160 h 7687160"/>
              <a:gd name="connsiteX0" fmla="*/ 2764 w 7607569"/>
              <a:gd name="connsiteY0" fmla="*/ 7671661 h 7671661"/>
              <a:gd name="connsiteX1" fmla="*/ 333 w 7607569"/>
              <a:gd name="connsiteY1" fmla="*/ 6519 h 7671661"/>
              <a:gd name="connsiteX2" fmla="*/ 7607569 w 7607569"/>
              <a:gd name="connsiteY2" fmla="*/ 0 h 7671661"/>
              <a:gd name="connsiteX3" fmla="*/ 2764 w 7607569"/>
              <a:gd name="connsiteY3" fmla="*/ 7671661 h 7671661"/>
              <a:gd name="connsiteX0" fmla="*/ 0 w 7612554"/>
              <a:gd name="connsiteY0" fmla="*/ 7609668 h 7609668"/>
              <a:gd name="connsiteX1" fmla="*/ 5318 w 7612554"/>
              <a:gd name="connsiteY1" fmla="*/ 6519 h 7609668"/>
              <a:gd name="connsiteX2" fmla="*/ 7612554 w 7612554"/>
              <a:gd name="connsiteY2" fmla="*/ 0 h 7609668"/>
              <a:gd name="connsiteX3" fmla="*/ 0 w 7612554"/>
              <a:gd name="connsiteY3" fmla="*/ 7609668 h 7609668"/>
              <a:gd name="connsiteX0" fmla="*/ 0 w 7628053"/>
              <a:gd name="connsiteY0" fmla="*/ 7648414 h 7648414"/>
              <a:gd name="connsiteX1" fmla="*/ 20817 w 7628053"/>
              <a:gd name="connsiteY1" fmla="*/ 6519 h 7648414"/>
              <a:gd name="connsiteX2" fmla="*/ 7628053 w 7628053"/>
              <a:gd name="connsiteY2" fmla="*/ 0 h 7648414"/>
              <a:gd name="connsiteX3" fmla="*/ 0 w 7628053"/>
              <a:gd name="connsiteY3" fmla="*/ 7648414 h 7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8053" h="7648414">
                <a:moveTo>
                  <a:pt x="0" y="7648414"/>
                </a:moveTo>
                <a:cubicBezTo>
                  <a:pt x="1773" y="6126587"/>
                  <a:pt x="19044" y="1528346"/>
                  <a:pt x="20817" y="6519"/>
                </a:cubicBezTo>
                <a:lnTo>
                  <a:pt x="7628053" y="0"/>
                </a:lnTo>
                <a:lnTo>
                  <a:pt x="0" y="764841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0E0767-440B-F26F-1AE5-5B9421E70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30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093BC323-7106-4BC8-9959-F655B0838347}"/>
              </a:ext>
            </a:extLst>
          </p:cNvPr>
          <p:cNvGrpSpPr/>
          <p:nvPr userDrawn="1"/>
        </p:nvGrpSpPr>
        <p:grpSpPr>
          <a:xfrm>
            <a:off x="6548115" y="2450078"/>
            <a:ext cx="87630" cy="2658745"/>
            <a:chOff x="6548115" y="2450078"/>
            <a:chExt cx="87630" cy="2658745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52223A05-E678-C1E8-4795-8579296355FE}"/>
                </a:ext>
              </a:extLst>
            </p:cNvPr>
            <p:cNvSpPr/>
            <p:nvPr/>
          </p:nvSpPr>
          <p:spPr>
            <a:xfrm>
              <a:off x="6591854" y="2493813"/>
              <a:ext cx="0" cy="2614930"/>
            </a:xfrm>
            <a:custGeom>
              <a:avLst/>
              <a:gdLst/>
              <a:ahLst/>
              <a:cxnLst/>
              <a:rect l="l" t="t" r="r" b="b"/>
              <a:pathLst>
                <a:path h="2614929">
                  <a:moveTo>
                    <a:pt x="0" y="0"/>
                  </a:moveTo>
                  <a:lnTo>
                    <a:pt x="0" y="2614460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24" name="object 8">
              <a:extLst>
                <a:ext uri="{FF2B5EF4-FFF2-40B4-BE49-F238E27FC236}">
                  <a16:creationId xmlns:a16="http://schemas.microsoft.com/office/drawing/2014/main" id="{2DE07CB4-E127-1F15-A4F9-99CACF653585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8115" y="2450078"/>
              <a:ext cx="87477" cy="87464"/>
            </a:xfrm>
            <a:prstGeom prst="rect">
              <a:avLst/>
            </a:prstGeom>
          </p:spPr>
        </p:pic>
      </p:grpSp>
      <p:grpSp>
        <p:nvGrpSpPr>
          <p:cNvPr id="25" name="object 9">
            <a:extLst>
              <a:ext uri="{FF2B5EF4-FFF2-40B4-BE49-F238E27FC236}">
                <a16:creationId xmlns:a16="http://schemas.microsoft.com/office/drawing/2014/main" id="{9DF3D2AE-ABE8-2CD0-B489-66B9D17C22B4}"/>
              </a:ext>
            </a:extLst>
          </p:cNvPr>
          <p:cNvGrpSpPr/>
          <p:nvPr userDrawn="1"/>
        </p:nvGrpSpPr>
        <p:grpSpPr>
          <a:xfrm>
            <a:off x="2659884" y="2889495"/>
            <a:ext cx="87630" cy="2219325"/>
            <a:chOff x="2659884" y="2889495"/>
            <a:chExt cx="87630" cy="221932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AC85E84D-5973-CCCD-3BA5-8B1F8EB3D4B6}"/>
                </a:ext>
              </a:extLst>
            </p:cNvPr>
            <p:cNvSpPr/>
            <p:nvPr/>
          </p:nvSpPr>
          <p:spPr>
            <a:xfrm>
              <a:off x="2703622" y="2889497"/>
              <a:ext cx="0" cy="2219325"/>
            </a:xfrm>
            <a:custGeom>
              <a:avLst/>
              <a:gdLst/>
              <a:ahLst/>
              <a:cxnLst/>
              <a:rect l="l" t="t" r="r" b="b"/>
              <a:pathLst>
                <a:path h="2219325">
                  <a:moveTo>
                    <a:pt x="0" y="0"/>
                  </a:moveTo>
                  <a:lnTo>
                    <a:pt x="0" y="2218778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27" name="object 11">
              <a:extLst>
                <a:ext uri="{FF2B5EF4-FFF2-40B4-BE49-F238E27FC236}">
                  <a16:creationId xmlns:a16="http://schemas.microsoft.com/office/drawing/2014/main" id="{7EBBD967-75E5-640E-BB5B-47F1928FF389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9884" y="2889495"/>
              <a:ext cx="87477" cy="87464"/>
            </a:xfrm>
            <a:prstGeom prst="rect">
              <a:avLst/>
            </a:prstGeom>
          </p:spPr>
        </p:pic>
      </p:grpSp>
      <p:grpSp>
        <p:nvGrpSpPr>
          <p:cNvPr id="28" name="object 12">
            <a:extLst>
              <a:ext uri="{FF2B5EF4-FFF2-40B4-BE49-F238E27FC236}">
                <a16:creationId xmlns:a16="http://schemas.microsoft.com/office/drawing/2014/main" id="{517F0BB3-7584-FAFD-423C-C4253C03051D}"/>
              </a:ext>
            </a:extLst>
          </p:cNvPr>
          <p:cNvGrpSpPr/>
          <p:nvPr userDrawn="1"/>
        </p:nvGrpSpPr>
        <p:grpSpPr>
          <a:xfrm>
            <a:off x="4013200" y="5148784"/>
            <a:ext cx="87630" cy="2644775"/>
            <a:chOff x="4506972" y="5148784"/>
            <a:chExt cx="87630" cy="2644775"/>
          </a:xfrm>
        </p:grpSpPr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B3B4110F-80B0-A3A8-BEB2-00D07BEFBC91}"/>
                </a:ext>
              </a:extLst>
            </p:cNvPr>
            <p:cNvSpPr/>
            <p:nvPr/>
          </p:nvSpPr>
          <p:spPr>
            <a:xfrm>
              <a:off x="4550710" y="5148784"/>
              <a:ext cx="0" cy="2601595"/>
            </a:xfrm>
            <a:custGeom>
              <a:avLst/>
              <a:gdLst/>
              <a:ahLst/>
              <a:cxnLst/>
              <a:rect l="l" t="t" r="r" b="b"/>
              <a:pathLst>
                <a:path h="2601595">
                  <a:moveTo>
                    <a:pt x="0" y="0"/>
                  </a:moveTo>
                  <a:lnTo>
                    <a:pt x="0" y="2600971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30" name="object 14">
              <a:extLst>
                <a:ext uri="{FF2B5EF4-FFF2-40B4-BE49-F238E27FC236}">
                  <a16:creationId xmlns:a16="http://schemas.microsoft.com/office/drawing/2014/main" id="{BFED3C19-EAB6-2449-81D2-294218518C17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6972" y="7706019"/>
              <a:ext cx="87477" cy="87464"/>
            </a:xfrm>
            <a:prstGeom prst="rect">
              <a:avLst/>
            </a:prstGeom>
          </p:spPr>
        </p:pic>
      </p:grpSp>
      <p:grpSp>
        <p:nvGrpSpPr>
          <p:cNvPr id="31" name="object 15">
            <a:extLst>
              <a:ext uri="{FF2B5EF4-FFF2-40B4-BE49-F238E27FC236}">
                <a16:creationId xmlns:a16="http://schemas.microsoft.com/office/drawing/2014/main" id="{688700D1-6380-7B06-41FA-E7EF9D5F408B}"/>
              </a:ext>
            </a:extLst>
          </p:cNvPr>
          <p:cNvGrpSpPr/>
          <p:nvPr userDrawn="1"/>
        </p:nvGrpSpPr>
        <p:grpSpPr>
          <a:xfrm>
            <a:off x="7853681" y="5148784"/>
            <a:ext cx="87630" cy="1754505"/>
            <a:chOff x="8347453" y="5148784"/>
            <a:chExt cx="87630" cy="1754505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BA4E32B0-91CA-3027-8CA1-8D1C0CA0E76E}"/>
                </a:ext>
              </a:extLst>
            </p:cNvPr>
            <p:cNvSpPr/>
            <p:nvPr/>
          </p:nvSpPr>
          <p:spPr>
            <a:xfrm>
              <a:off x="8391192" y="5148784"/>
              <a:ext cx="0" cy="1710689"/>
            </a:xfrm>
            <a:custGeom>
              <a:avLst/>
              <a:gdLst/>
              <a:ahLst/>
              <a:cxnLst/>
              <a:rect l="l" t="t" r="r" b="b"/>
              <a:pathLst>
                <a:path h="1710690">
                  <a:moveTo>
                    <a:pt x="0" y="0"/>
                  </a:moveTo>
                  <a:lnTo>
                    <a:pt x="0" y="1710385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33" name="object 17">
              <a:extLst>
                <a:ext uri="{FF2B5EF4-FFF2-40B4-BE49-F238E27FC236}">
                  <a16:creationId xmlns:a16="http://schemas.microsoft.com/office/drawing/2014/main" id="{3D7C1DA2-DAD0-AE8E-2DDC-94AB12FAB89F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7453" y="6815432"/>
              <a:ext cx="87477" cy="87464"/>
            </a:xfrm>
            <a:prstGeom prst="rect">
              <a:avLst/>
            </a:prstGeom>
          </p:spPr>
        </p:pic>
      </p:grpSp>
      <p:grpSp>
        <p:nvGrpSpPr>
          <p:cNvPr id="34" name="object 18">
            <a:extLst>
              <a:ext uri="{FF2B5EF4-FFF2-40B4-BE49-F238E27FC236}">
                <a16:creationId xmlns:a16="http://schemas.microsoft.com/office/drawing/2014/main" id="{E8EEBA85-C7E7-56C8-81B0-1250A7677B76}"/>
              </a:ext>
            </a:extLst>
          </p:cNvPr>
          <p:cNvGrpSpPr/>
          <p:nvPr userDrawn="1"/>
        </p:nvGrpSpPr>
        <p:grpSpPr>
          <a:xfrm>
            <a:off x="11822176" y="5148784"/>
            <a:ext cx="87630" cy="2411730"/>
            <a:chOff x="12315948" y="5148784"/>
            <a:chExt cx="87630" cy="2411730"/>
          </a:xfrm>
        </p:grpSpPr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92AFCD49-D6D3-DC80-DB4B-BDEE05C83B32}"/>
                </a:ext>
              </a:extLst>
            </p:cNvPr>
            <p:cNvSpPr/>
            <p:nvPr/>
          </p:nvSpPr>
          <p:spPr>
            <a:xfrm>
              <a:off x="12359687" y="5148784"/>
              <a:ext cx="0" cy="2367915"/>
            </a:xfrm>
            <a:custGeom>
              <a:avLst/>
              <a:gdLst/>
              <a:ahLst/>
              <a:cxnLst/>
              <a:rect l="l" t="t" r="r" b="b"/>
              <a:pathLst>
                <a:path h="2367915">
                  <a:moveTo>
                    <a:pt x="0" y="0"/>
                  </a:moveTo>
                  <a:lnTo>
                    <a:pt x="0" y="2367749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36" name="object 20">
              <a:extLst>
                <a:ext uri="{FF2B5EF4-FFF2-40B4-BE49-F238E27FC236}">
                  <a16:creationId xmlns:a16="http://schemas.microsoft.com/office/drawing/2014/main" id="{4FDF3A65-BB0D-CD36-F246-7F5859DAD94C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948" y="7472780"/>
              <a:ext cx="87477" cy="87464"/>
            </a:xfrm>
            <a:prstGeom prst="rect">
              <a:avLst/>
            </a:prstGeom>
          </p:spPr>
        </p:pic>
      </p:grpSp>
      <p:grpSp>
        <p:nvGrpSpPr>
          <p:cNvPr id="37" name="object 21">
            <a:extLst>
              <a:ext uri="{FF2B5EF4-FFF2-40B4-BE49-F238E27FC236}">
                <a16:creationId xmlns:a16="http://schemas.microsoft.com/office/drawing/2014/main" id="{15DF583F-AA23-365E-2E7D-D9F5AF9672D0}"/>
              </a:ext>
            </a:extLst>
          </p:cNvPr>
          <p:cNvGrpSpPr/>
          <p:nvPr userDrawn="1"/>
        </p:nvGrpSpPr>
        <p:grpSpPr>
          <a:xfrm>
            <a:off x="939986" y="2998486"/>
            <a:ext cx="13847444" cy="2217420"/>
            <a:chOff x="939986" y="2998486"/>
            <a:chExt cx="13847444" cy="2217420"/>
          </a:xfrm>
        </p:grpSpPr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E3BAABC2-7C0F-3966-4E83-6F329305F8D7}"/>
                </a:ext>
              </a:extLst>
            </p:cNvPr>
            <p:cNvSpPr/>
            <p:nvPr/>
          </p:nvSpPr>
          <p:spPr>
            <a:xfrm>
              <a:off x="10454643" y="3042220"/>
              <a:ext cx="0" cy="2052955"/>
            </a:xfrm>
            <a:custGeom>
              <a:avLst/>
              <a:gdLst/>
              <a:ahLst/>
              <a:cxnLst/>
              <a:rect l="l" t="t" r="r" b="b"/>
              <a:pathLst>
                <a:path h="2052954">
                  <a:moveTo>
                    <a:pt x="0" y="0"/>
                  </a:moveTo>
                  <a:lnTo>
                    <a:pt x="0" y="2052576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39" name="object 23">
              <a:extLst>
                <a:ext uri="{FF2B5EF4-FFF2-40B4-BE49-F238E27FC236}">
                  <a16:creationId xmlns:a16="http://schemas.microsoft.com/office/drawing/2014/main" id="{9B2FA735-C67C-FFB8-9AAE-CECA3BD350B0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0906" y="2998486"/>
              <a:ext cx="87477" cy="87464"/>
            </a:xfrm>
            <a:prstGeom prst="rect">
              <a:avLst/>
            </a:prstGeom>
          </p:spPr>
        </p:pic>
        <p:pic>
          <p:nvPicPr>
            <p:cNvPr id="40" name="object 24">
              <a:extLst>
                <a:ext uri="{FF2B5EF4-FFF2-40B4-BE49-F238E27FC236}">
                  <a16:creationId xmlns:a16="http://schemas.microsoft.com/office/drawing/2014/main" id="{06657CE7-8E7E-72C4-792F-1C411F09406E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6" y="5028082"/>
              <a:ext cx="187426" cy="187401"/>
            </a:xfrm>
            <a:prstGeom prst="rect">
              <a:avLst/>
            </a:prstGeom>
          </p:spPr>
        </p:pic>
        <p:sp>
          <p:nvSpPr>
            <p:cNvPr id="41" name="object 25">
              <a:extLst>
                <a:ext uri="{FF2B5EF4-FFF2-40B4-BE49-F238E27FC236}">
                  <a16:creationId xmlns:a16="http://schemas.microsoft.com/office/drawing/2014/main" id="{2619D988-3E71-8918-D148-5B94D2A1DDB9}"/>
                </a:ext>
              </a:extLst>
            </p:cNvPr>
            <p:cNvSpPr/>
            <p:nvPr/>
          </p:nvSpPr>
          <p:spPr>
            <a:xfrm>
              <a:off x="1035697" y="5121790"/>
              <a:ext cx="13658215" cy="0"/>
            </a:xfrm>
            <a:custGeom>
              <a:avLst/>
              <a:gdLst/>
              <a:ahLst/>
              <a:cxnLst/>
              <a:rect l="l" t="t" r="r" b="b"/>
              <a:pathLst>
                <a:path w="13658215">
                  <a:moveTo>
                    <a:pt x="13657694" y="0"/>
                  </a:moveTo>
                  <a:lnTo>
                    <a:pt x="0" y="0"/>
                  </a:lnTo>
                </a:path>
              </a:pathLst>
            </a:custGeom>
            <a:ln w="53987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42" name="object 26">
              <a:extLst>
                <a:ext uri="{FF2B5EF4-FFF2-40B4-BE49-F238E27FC236}">
                  <a16:creationId xmlns:a16="http://schemas.microsoft.com/office/drawing/2014/main" id="{272EB0B6-0357-CFB8-02BB-5DE20F80D064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99678" y="5027486"/>
              <a:ext cx="187426" cy="187401"/>
            </a:xfrm>
            <a:prstGeom prst="rect">
              <a:avLst/>
            </a:prstGeom>
          </p:spPr>
        </p:pic>
      </p:grp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8481DDBB-DAC9-0C17-4EE5-5622D9C74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5414" y="2450571"/>
            <a:ext cx="3227307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FA343CD4-FB4F-2E84-29D6-B34DE19DF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98202" y="2974866"/>
            <a:ext cx="3220314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3B39E15E-7FBF-CFE0-E953-008A4A1E4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7181" y="2901284"/>
            <a:ext cx="3094616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89B2FAE5-3EB7-791B-EB8C-2AE251F829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4057" y="5634796"/>
            <a:ext cx="3072017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C099E9B4-A6FB-0A94-79B5-20C75C960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2580" y="5368249"/>
            <a:ext cx="3317332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3" name="Text Placeholder 25">
            <a:extLst>
              <a:ext uri="{FF2B5EF4-FFF2-40B4-BE49-F238E27FC236}">
                <a16:creationId xmlns:a16="http://schemas.microsoft.com/office/drawing/2014/main" id="{7483F10B-DB92-1B00-BE25-CFF25051D8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027196" y="5804875"/>
            <a:ext cx="3427375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2E830875-B273-7EBE-2EE6-EB157E314E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000" y="727219"/>
            <a:ext cx="5431142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0807DB58-FC29-12BC-291D-086AEA86A7B9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DA2D1-FB84-2026-7B80-F597305A21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E56CEF81-3617-A4D8-03F2-F52101ECCF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61052" y="3388967"/>
            <a:ext cx="3078077" cy="1575871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1FDCD4EB-AA2B-A1A7-8A36-8E0E3E9BF0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35412" y="2959054"/>
            <a:ext cx="3210059" cy="2005678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00842D28-5211-CE61-E179-AAD7E8F4D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605142" y="3495619"/>
            <a:ext cx="3203103" cy="1469113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0C36C286-BC97-000D-6151-E294862ADA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27939" y="6130148"/>
            <a:ext cx="3055599" cy="1575871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B9033491-8B02-89FA-4489-C5211460DE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8420" y="5867400"/>
            <a:ext cx="3299603" cy="1575871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3239C708-A6ED-4618-2AB4-55EC9DD3A3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34136" y="6329948"/>
            <a:ext cx="3409058" cy="1376072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77245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3" name="Text Placeholder 25">
            <a:extLst>
              <a:ext uri="{FF2B5EF4-FFF2-40B4-BE49-F238E27FC236}">
                <a16:creationId xmlns:a16="http://schemas.microsoft.com/office/drawing/2014/main" id="{7483F10B-DB92-1B00-BE25-CFF25051D8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51000" y="1482008"/>
            <a:ext cx="5943598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516F8CCF-108B-9D1E-8F2E-5BEEEB228114}"/>
              </a:ext>
            </a:extLst>
          </p:cNvPr>
          <p:cNvGrpSpPr/>
          <p:nvPr userDrawn="1"/>
        </p:nvGrpSpPr>
        <p:grpSpPr>
          <a:xfrm>
            <a:off x="1111944" y="949445"/>
            <a:ext cx="13767435" cy="7245350"/>
            <a:chOff x="1111944" y="949445"/>
            <a:chExt cx="13767435" cy="7245350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2E868096-6AAD-96CF-629D-9D00221F7C64}"/>
                </a:ext>
              </a:extLst>
            </p:cNvPr>
            <p:cNvSpPr/>
            <p:nvPr/>
          </p:nvSpPr>
          <p:spPr>
            <a:xfrm>
              <a:off x="7981886" y="1036910"/>
              <a:ext cx="0" cy="7157720"/>
            </a:xfrm>
            <a:custGeom>
              <a:avLst/>
              <a:gdLst/>
              <a:ahLst/>
              <a:cxnLst/>
              <a:rect l="l" t="t" r="r" b="b"/>
              <a:pathLst>
                <a:path h="7157720">
                  <a:moveTo>
                    <a:pt x="0" y="0"/>
                  </a:moveTo>
                  <a:lnTo>
                    <a:pt x="0" y="7157643"/>
                  </a:lnTo>
                </a:path>
              </a:pathLst>
            </a:custGeom>
            <a:ln w="27000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F81BBECE-B3EF-40FA-1DC7-532E05D14186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8147" y="949445"/>
              <a:ext cx="87477" cy="87464"/>
            </a:xfrm>
            <a:prstGeom prst="rect">
              <a:avLst/>
            </a:prstGeom>
          </p:spPr>
        </p:pic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BA5798BD-CB77-7E73-79EB-282CF9E90D92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8147" y="8107061"/>
              <a:ext cx="87477" cy="87464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F752BA95-66DA-59E6-FB1B-B9C93C55FCDB}"/>
                </a:ext>
              </a:extLst>
            </p:cNvPr>
            <p:cNvSpPr/>
            <p:nvPr/>
          </p:nvSpPr>
          <p:spPr>
            <a:xfrm>
              <a:off x="1155651" y="4580369"/>
              <a:ext cx="13679805" cy="0"/>
            </a:xfrm>
            <a:custGeom>
              <a:avLst/>
              <a:gdLst/>
              <a:ahLst/>
              <a:cxnLst/>
              <a:rect l="l" t="t" r="r" b="b"/>
              <a:pathLst>
                <a:path w="13679805">
                  <a:moveTo>
                    <a:pt x="13679436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52019F15-EE47-5C10-5520-9B650BF5AF24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91357" y="4536630"/>
              <a:ext cx="87464" cy="87477"/>
            </a:xfrm>
            <a:prstGeom prst="rect">
              <a:avLst/>
            </a:prstGeom>
          </p:spPr>
        </p:pic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42B1C0E5-8AB2-9C75-D8C3-72DB4C2286FE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944" y="4536630"/>
              <a:ext cx="87464" cy="8747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E4F2D70-7CE1-39BD-5A70-0E895B832C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6612BF2-0302-133C-8E75-2CF3B1F1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0999" y="1996713"/>
            <a:ext cx="5943573" cy="227048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17EA1F4E-6B66-1A56-9977-99C62B1AAF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56601" y="1472868"/>
            <a:ext cx="5943598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C2F4E5F9-B205-ADE1-DA7D-F75F4451C4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56600" y="1987573"/>
            <a:ext cx="5943573" cy="227048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4A635956-2FFC-0E81-B641-92B3B86F7D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51000" y="4880094"/>
            <a:ext cx="5943598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027AB3D2-154C-F049-FA85-34FAA17951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50999" y="5394799"/>
            <a:ext cx="5943573" cy="227048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7E5A66A-987A-EF75-91CB-42EB31935E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43776" y="4870954"/>
            <a:ext cx="5943598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057F24D5-8267-598B-1885-809602E33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43775" y="5385659"/>
            <a:ext cx="5943573" cy="2270480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89170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9EE9A-B78A-231D-3CAB-EFD8DBFBA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4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999" y="727219"/>
            <a:ext cx="14935199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31FD3C6-FCCF-F5B6-7AA3-F88202E6FEF8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4" y="1737360"/>
            <a:ext cx="1494093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2FA10869-2857-4D5D-1A66-8C07F3ACD6A0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3A1B3-E7FF-D57D-563F-A8FA6ED7B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1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891814BA-3323-052E-6589-E677E4E62C53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8128000" y="1737360"/>
            <a:ext cx="7315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F8CE406-38C7-AA14-0438-ADBB5F48B85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5" y="1737360"/>
            <a:ext cx="7381896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BBB5B3FC-6F3C-8BBB-A241-B5364A444DFB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6C0DBB-8105-CDB3-0D4E-F4F39F72A4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05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C63D4502-A70E-86A7-14C4-6A1F14DA2297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4" y="1737360"/>
            <a:ext cx="480633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38D970CF-DBD1-BDA9-D788-ABCBB8D4A92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689599" y="1737360"/>
            <a:ext cx="480633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B08E8A01-24AC-D1F3-5DE9-5DDAC1811548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10821384" y="1737360"/>
            <a:ext cx="4621816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F860A47F-86F6-A455-6F0F-5509C8C6DCDE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8FF3C-2298-AF4D-5FB0-ABAC40E1C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2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F8CE406-38C7-AA14-0438-ADBB5F48B85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5" y="2209800"/>
            <a:ext cx="7320935" cy="54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5619BFE0-2148-E027-0F10-13CBD595D6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265" y="1732313"/>
            <a:ext cx="7320935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079041AE-3E9C-9A9B-9E4B-4FC0EE1FEE5D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8122265" y="2209800"/>
            <a:ext cx="7320935" cy="54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4FDB2E5-F6E1-240B-16A3-F6FEB3D31A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265" y="1732313"/>
            <a:ext cx="7320935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FB4E365A-BB69-1881-1344-CA147EEA8B3D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7A304A-ED01-DC76-F9E8-E7760BC7E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">
            <a:extLst>
              <a:ext uri="{FF2B5EF4-FFF2-40B4-BE49-F238E27FC236}">
                <a16:creationId xmlns:a16="http://schemas.microsoft.com/office/drawing/2014/main" id="{D67F3C8F-3B87-FA32-9645-0A6597B580B7}"/>
              </a:ext>
            </a:extLst>
          </p:cNvPr>
          <p:cNvSpPr/>
          <p:nvPr userDrawn="1"/>
        </p:nvSpPr>
        <p:spPr>
          <a:xfrm flipH="1">
            <a:off x="1" y="-2514"/>
            <a:ext cx="13204369" cy="9163907"/>
          </a:xfrm>
          <a:custGeom>
            <a:avLst/>
            <a:gdLst>
              <a:gd name="connsiteX0" fmla="*/ 12 w 10953559"/>
              <a:gd name="connsiteY0" fmla="*/ 3499965 h 9163050"/>
              <a:gd name="connsiteX1" fmla="*/ 5476780 w 10953559"/>
              <a:gd name="connsiteY1" fmla="*/ 0 h 9163050"/>
              <a:gd name="connsiteX2" fmla="*/ 10953547 w 10953559"/>
              <a:gd name="connsiteY2" fmla="*/ 3499965 h 9163050"/>
              <a:gd name="connsiteX3" fmla="*/ 8861608 w 10953559"/>
              <a:gd name="connsiteY3" fmla="*/ 9163027 h 9163050"/>
              <a:gd name="connsiteX4" fmla="*/ 2091951 w 10953559"/>
              <a:gd name="connsiteY4" fmla="*/ 9163027 h 9163050"/>
              <a:gd name="connsiteX5" fmla="*/ 12 w 10953559"/>
              <a:gd name="connsiteY5" fmla="*/ 3499965 h 9163050"/>
              <a:gd name="connsiteX0" fmla="*/ 0 w 10953535"/>
              <a:gd name="connsiteY0" fmla="*/ 3508674 h 9171736"/>
              <a:gd name="connsiteX1" fmla="*/ 4292402 w 10953535"/>
              <a:gd name="connsiteY1" fmla="*/ 0 h 9171736"/>
              <a:gd name="connsiteX2" fmla="*/ 10953535 w 10953535"/>
              <a:gd name="connsiteY2" fmla="*/ 3508674 h 9171736"/>
              <a:gd name="connsiteX3" fmla="*/ 8861596 w 10953535"/>
              <a:gd name="connsiteY3" fmla="*/ 9171736 h 9171736"/>
              <a:gd name="connsiteX4" fmla="*/ 2091939 w 10953535"/>
              <a:gd name="connsiteY4" fmla="*/ 9171736 h 9171736"/>
              <a:gd name="connsiteX5" fmla="*/ 0 w 10953535"/>
              <a:gd name="connsiteY5" fmla="*/ 3508674 h 9171736"/>
              <a:gd name="connsiteX0" fmla="*/ 0 w 10927409"/>
              <a:gd name="connsiteY0" fmla="*/ 3508674 h 9171736"/>
              <a:gd name="connsiteX1" fmla="*/ 4292402 w 10927409"/>
              <a:gd name="connsiteY1" fmla="*/ 0 h 9171736"/>
              <a:gd name="connsiteX2" fmla="*/ 10927409 w 10927409"/>
              <a:gd name="connsiteY2" fmla="*/ 25246 h 9171736"/>
              <a:gd name="connsiteX3" fmla="*/ 8861596 w 10927409"/>
              <a:gd name="connsiteY3" fmla="*/ 9171736 h 9171736"/>
              <a:gd name="connsiteX4" fmla="*/ 2091939 w 10927409"/>
              <a:gd name="connsiteY4" fmla="*/ 9171736 h 9171736"/>
              <a:gd name="connsiteX5" fmla="*/ 0 w 10927409"/>
              <a:gd name="connsiteY5" fmla="*/ 3508674 h 9171736"/>
              <a:gd name="connsiteX0" fmla="*/ 0 w 10934236"/>
              <a:gd name="connsiteY0" fmla="*/ 3508674 h 9189153"/>
              <a:gd name="connsiteX1" fmla="*/ 4292402 w 10934236"/>
              <a:gd name="connsiteY1" fmla="*/ 0 h 9189153"/>
              <a:gd name="connsiteX2" fmla="*/ 10927409 w 10934236"/>
              <a:gd name="connsiteY2" fmla="*/ 25246 h 9189153"/>
              <a:gd name="connsiteX3" fmla="*/ 10934236 w 10934236"/>
              <a:gd name="connsiteY3" fmla="*/ 9189153 h 9189153"/>
              <a:gd name="connsiteX4" fmla="*/ 2091939 w 10934236"/>
              <a:gd name="connsiteY4" fmla="*/ 9171736 h 9189153"/>
              <a:gd name="connsiteX5" fmla="*/ 0 w 10934236"/>
              <a:gd name="connsiteY5" fmla="*/ 3508674 h 9189153"/>
              <a:gd name="connsiteX0" fmla="*/ 0 w 9418945"/>
              <a:gd name="connsiteY0" fmla="*/ 5276514 h 9189153"/>
              <a:gd name="connsiteX1" fmla="*/ 2777111 w 9418945"/>
              <a:gd name="connsiteY1" fmla="*/ 0 h 9189153"/>
              <a:gd name="connsiteX2" fmla="*/ 9412118 w 9418945"/>
              <a:gd name="connsiteY2" fmla="*/ 25246 h 9189153"/>
              <a:gd name="connsiteX3" fmla="*/ 9418945 w 9418945"/>
              <a:gd name="connsiteY3" fmla="*/ 9189153 h 9189153"/>
              <a:gd name="connsiteX4" fmla="*/ 576648 w 9418945"/>
              <a:gd name="connsiteY4" fmla="*/ 9171736 h 9189153"/>
              <a:gd name="connsiteX5" fmla="*/ 0 w 9418945"/>
              <a:gd name="connsiteY5" fmla="*/ 5276514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1343002 w 10185299"/>
              <a:gd name="connsiteY4" fmla="*/ 9171736 h 9189153"/>
              <a:gd name="connsiteX5" fmla="*/ 0 w 10185299"/>
              <a:gd name="connsiteY5" fmla="*/ 5433268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2692831 w 10185299"/>
              <a:gd name="connsiteY4" fmla="*/ 9023691 h 9189153"/>
              <a:gd name="connsiteX5" fmla="*/ 0 w 10185299"/>
              <a:gd name="connsiteY5" fmla="*/ 5433268 h 9189153"/>
              <a:gd name="connsiteX0" fmla="*/ 0 w 10185299"/>
              <a:gd name="connsiteY0" fmla="*/ 5433268 h 9197862"/>
              <a:gd name="connsiteX1" fmla="*/ 3543465 w 10185299"/>
              <a:gd name="connsiteY1" fmla="*/ 0 h 9197862"/>
              <a:gd name="connsiteX2" fmla="*/ 10178472 w 10185299"/>
              <a:gd name="connsiteY2" fmla="*/ 25246 h 9197862"/>
              <a:gd name="connsiteX3" fmla="*/ 10185299 w 10185299"/>
              <a:gd name="connsiteY3" fmla="*/ 9189153 h 9197862"/>
              <a:gd name="connsiteX4" fmla="*/ 2736373 w 10185299"/>
              <a:gd name="connsiteY4" fmla="*/ 9197862 h 9197862"/>
              <a:gd name="connsiteX5" fmla="*/ 0 w 10185299"/>
              <a:gd name="connsiteY5" fmla="*/ 5433268 h 9197862"/>
              <a:gd name="connsiteX0" fmla="*/ 608563 w 10793862"/>
              <a:gd name="connsiteY0" fmla="*/ 5408022 h 9172616"/>
              <a:gd name="connsiteX1" fmla="*/ 0 w 10793862"/>
              <a:gd name="connsiteY1" fmla="*/ 880 h 9172616"/>
              <a:gd name="connsiteX2" fmla="*/ 10787035 w 10793862"/>
              <a:gd name="connsiteY2" fmla="*/ 0 h 9172616"/>
              <a:gd name="connsiteX3" fmla="*/ 10793862 w 10793862"/>
              <a:gd name="connsiteY3" fmla="*/ 9163907 h 9172616"/>
              <a:gd name="connsiteX4" fmla="*/ 3344936 w 10793862"/>
              <a:gd name="connsiteY4" fmla="*/ 9172616 h 9172616"/>
              <a:gd name="connsiteX5" fmla="*/ 608563 w 10793862"/>
              <a:gd name="connsiteY5" fmla="*/ 5408022 h 9172616"/>
              <a:gd name="connsiteX0" fmla="*/ 0 w 13860715"/>
              <a:gd name="connsiteY0" fmla="*/ 2899953 h 9172616"/>
              <a:gd name="connsiteX1" fmla="*/ 3066853 w 13860715"/>
              <a:gd name="connsiteY1" fmla="*/ 880 h 9172616"/>
              <a:gd name="connsiteX2" fmla="*/ 13853888 w 13860715"/>
              <a:gd name="connsiteY2" fmla="*/ 0 h 9172616"/>
              <a:gd name="connsiteX3" fmla="*/ 13860715 w 13860715"/>
              <a:gd name="connsiteY3" fmla="*/ 9163907 h 9172616"/>
              <a:gd name="connsiteX4" fmla="*/ 6411789 w 13860715"/>
              <a:gd name="connsiteY4" fmla="*/ 9172616 h 9172616"/>
              <a:gd name="connsiteX5" fmla="*/ 0 w 13860715"/>
              <a:gd name="connsiteY5" fmla="*/ 2899953 h 9172616"/>
              <a:gd name="connsiteX0" fmla="*/ 0 w 13860715"/>
              <a:gd name="connsiteY0" fmla="*/ 2899953 h 9163907"/>
              <a:gd name="connsiteX1" fmla="*/ 3066853 w 13860715"/>
              <a:gd name="connsiteY1" fmla="*/ 880 h 9163907"/>
              <a:gd name="connsiteX2" fmla="*/ 13853888 w 13860715"/>
              <a:gd name="connsiteY2" fmla="*/ 0 h 9163907"/>
              <a:gd name="connsiteX3" fmla="*/ 13860715 w 13860715"/>
              <a:gd name="connsiteY3" fmla="*/ 9163907 h 9163907"/>
              <a:gd name="connsiteX4" fmla="*/ 6485115 w 13860715"/>
              <a:gd name="connsiteY4" fmla="*/ 9155199 h 9163907"/>
              <a:gd name="connsiteX5" fmla="*/ 0 w 13860715"/>
              <a:gd name="connsiteY5" fmla="*/ 2899953 h 9163907"/>
              <a:gd name="connsiteX0" fmla="*/ 0 w 13888211"/>
              <a:gd name="connsiteY0" fmla="*/ 2899953 h 9163907"/>
              <a:gd name="connsiteX1" fmla="*/ 3094349 w 13888211"/>
              <a:gd name="connsiteY1" fmla="*/ 880 h 9163907"/>
              <a:gd name="connsiteX2" fmla="*/ 13881384 w 13888211"/>
              <a:gd name="connsiteY2" fmla="*/ 0 h 9163907"/>
              <a:gd name="connsiteX3" fmla="*/ 13888211 w 13888211"/>
              <a:gd name="connsiteY3" fmla="*/ 9163907 h 9163907"/>
              <a:gd name="connsiteX4" fmla="*/ 6512611 w 13888211"/>
              <a:gd name="connsiteY4" fmla="*/ 9155199 h 9163907"/>
              <a:gd name="connsiteX5" fmla="*/ 0 w 13888211"/>
              <a:gd name="connsiteY5" fmla="*/ 2899953 h 9163907"/>
              <a:gd name="connsiteX0" fmla="*/ 0 w 13888211"/>
              <a:gd name="connsiteY0" fmla="*/ 2899953 h 9163907"/>
              <a:gd name="connsiteX1" fmla="*/ 3057687 w 13888211"/>
              <a:gd name="connsiteY1" fmla="*/ 9588 h 9163907"/>
              <a:gd name="connsiteX2" fmla="*/ 13881384 w 13888211"/>
              <a:gd name="connsiteY2" fmla="*/ 0 h 9163907"/>
              <a:gd name="connsiteX3" fmla="*/ 13888211 w 13888211"/>
              <a:gd name="connsiteY3" fmla="*/ 9163907 h 9163907"/>
              <a:gd name="connsiteX4" fmla="*/ 6512611 w 13888211"/>
              <a:gd name="connsiteY4" fmla="*/ 9155199 h 9163907"/>
              <a:gd name="connsiteX5" fmla="*/ 0 w 13888211"/>
              <a:gd name="connsiteY5" fmla="*/ 2899953 h 9163907"/>
              <a:gd name="connsiteX0" fmla="*/ 0 w 13897376"/>
              <a:gd name="connsiteY0" fmla="*/ 2899953 h 9163907"/>
              <a:gd name="connsiteX1" fmla="*/ 3066852 w 13897376"/>
              <a:gd name="connsiteY1" fmla="*/ 9588 h 9163907"/>
              <a:gd name="connsiteX2" fmla="*/ 13890549 w 13897376"/>
              <a:gd name="connsiteY2" fmla="*/ 0 h 9163907"/>
              <a:gd name="connsiteX3" fmla="*/ 13897376 w 13897376"/>
              <a:gd name="connsiteY3" fmla="*/ 9163907 h 9163907"/>
              <a:gd name="connsiteX4" fmla="*/ 6521776 w 13897376"/>
              <a:gd name="connsiteY4" fmla="*/ 9155199 h 9163907"/>
              <a:gd name="connsiteX5" fmla="*/ 0 w 13897376"/>
              <a:gd name="connsiteY5" fmla="*/ 2899953 h 9163907"/>
              <a:gd name="connsiteX0" fmla="*/ 0 w 13897376"/>
              <a:gd name="connsiteY0" fmla="*/ 2899953 h 9163907"/>
              <a:gd name="connsiteX1" fmla="*/ 3066852 w 13897376"/>
              <a:gd name="connsiteY1" fmla="*/ 9588 h 9163907"/>
              <a:gd name="connsiteX2" fmla="*/ 13890549 w 13897376"/>
              <a:gd name="connsiteY2" fmla="*/ 0 h 9163907"/>
              <a:gd name="connsiteX3" fmla="*/ 13897376 w 13897376"/>
              <a:gd name="connsiteY3" fmla="*/ 9163907 h 9163907"/>
              <a:gd name="connsiteX4" fmla="*/ 6503445 w 13897376"/>
              <a:gd name="connsiteY4" fmla="*/ 9146490 h 9163907"/>
              <a:gd name="connsiteX5" fmla="*/ 0 w 13897376"/>
              <a:gd name="connsiteY5" fmla="*/ 2899953 h 91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7376" h="9163907">
                <a:moveTo>
                  <a:pt x="0" y="2899953"/>
                </a:moveTo>
                <a:lnTo>
                  <a:pt x="3066852" y="9588"/>
                </a:lnTo>
                <a:lnTo>
                  <a:pt x="13890549" y="0"/>
                </a:lnTo>
                <a:cubicBezTo>
                  <a:pt x="13892825" y="3054636"/>
                  <a:pt x="13895100" y="6109271"/>
                  <a:pt x="13897376" y="9163907"/>
                </a:cubicBezTo>
                <a:lnTo>
                  <a:pt x="6503445" y="9146490"/>
                </a:lnTo>
                <a:lnTo>
                  <a:pt x="0" y="2899953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FB7A8240-A4B3-14D6-15DF-7675CFB25C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400" y="1204153"/>
            <a:ext cx="8763000" cy="3539430"/>
          </a:xfrm>
        </p:spPr>
        <p:txBody>
          <a:bodyPr/>
          <a:lstStyle>
            <a:lvl1pPr>
              <a:defRPr sz="115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AD1B2E-7CCA-3FEE-8E55-7FA6A812A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60" y="7374747"/>
            <a:ext cx="4626137" cy="936442"/>
          </a:xfrm>
          <a:prstGeom prst="rect">
            <a:avLst/>
          </a:prstGeom>
        </p:spPr>
      </p:pic>
      <p:sp>
        <p:nvSpPr>
          <p:cNvPr id="3" name="object 19">
            <a:extLst>
              <a:ext uri="{FF2B5EF4-FFF2-40B4-BE49-F238E27FC236}">
                <a16:creationId xmlns:a16="http://schemas.microsoft.com/office/drawing/2014/main" id="{A419BB99-54AD-9186-A8A0-BC6A85716514}"/>
              </a:ext>
            </a:extLst>
          </p:cNvPr>
          <p:cNvSpPr/>
          <p:nvPr userDrawn="1"/>
        </p:nvSpPr>
        <p:spPr>
          <a:xfrm>
            <a:off x="0" y="16764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1" name="Diagonal Stripe 9">
            <a:extLst>
              <a:ext uri="{FF2B5EF4-FFF2-40B4-BE49-F238E27FC236}">
                <a16:creationId xmlns:a16="http://schemas.microsoft.com/office/drawing/2014/main" id="{02EA529A-6E6E-6185-A5A8-2C9FE03169F6}"/>
              </a:ext>
            </a:extLst>
          </p:cNvPr>
          <p:cNvSpPr/>
          <p:nvPr userDrawn="1"/>
        </p:nvSpPr>
        <p:spPr>
          <a:xfrm>
            <a:off x="6985000" y="-3858"/>
            <a:ext cx="9269392" cy="9155606"/>
          </a:xfrm>
          <a:custGeom>
            <a:avLst/>
            <a:gdLst>
              <a:gd name="connsiteX0" fmla="*/ 0 w 10109200"/>
              <a:gd name="connsiteY0" fmla="*/ 4572000 h 9144000"/>
              <a:gd name="connsiteX1" fmla="*/ 5054600 w 10109200"/>
              <a:gd name="connsiteY1" fmla="*/ 0 h 9144000"/>
              <a:gd name="connsiteX2" fmla="*/ 10109200 w 10109200"/>
              <a:gd name="connsiteY2" fmla="*/ 0 h 9144000"/>
              <a:gd name="connsiteX3" fmla="*/ 0 w 10109200"/>
              <a:gd name="connsiteY3" fmla="*/ 9144000 h 9144000"/>
              <a:gd name="connsiteX4" fmla="*/ 0 w 10109200"/>
              <a:gd name="connsiteY4" fmla="*/ 4572000 h 9144000"/>
              <a:gd name="connsiteX0" fmla="*/ 0 w 10388170"/>
              <a:gd name="connsiteY0" fmla="*/ 9167247 h 9167247"/>
              <a:gd name="connsiteX1" fmla="*/ 5333570 w 10388170"/>
              <a:gd name="connsiteY1" fmla="*/ 0 h 9167247"/>
              <a:gd name="connsiteX2" fmla="*/ 10388170 w 10388170"/>
              <a:gd name="connsiteY2" fmla="*/ 0 h 9167247"/>
              <a:gd name="connsiteX3" fmla="*/ 278970 w 10388170"/>
              <a:gd name="connsiteY3" fmla="*/ 9144000 h 9167247"/>
              <a:gd name="connsiteX4" fmla="*/ 0 w 10388170"/>
              <a:gd name="connsiteY4" fmla="*/ 9167247 h 9167247"/>
              <a:gd name="connsiteX0" fmla="*/ 0 w 10388170"/>
              <a:gd name="connsiteY0" fmla="*/ 9182746 h 9182746"/>
              <a:gd name="connsiteX1" fmla="*/ 10099299 w 10388170"/>
              <a:gd name="connsiteY1" fmla="*/ 0 h 9182746"/>
              <a:gd name="connsiteX2" fmla="*/ 10388170 w 10388170"/>
              <a:gd name="connsiteY2" fmla="*/ 15499 h 9182746"/>
              <a:gd name="connsiteX3" fmla="*/ 278970 w 10388170"/>
              <a:gd name="connsiteY3" fmla="*/ 9159499 h 9182746"/>
              <a:gd name="connsiteX4" fmla="*/ 0 w 10388170"/>
              <a:gd name="connsiteY4" fmla="*/ 9182746 h 9182746"/>
              <a:gd name="connsiteX0" fmla="*/ 0 w 10457912"/>
              <a:gd name="connsiteY0" fmla="*/ 9167248 h 9167248"/>
              <a:gd name="connsiteX1" fmla="*/ 10169041 w 10457912"/>
              <a:gd name="connsiteY1" fmla="*/ 0 h 9167248"/>
              <a:gd name="connsiteX2" fmla="*/ 10457912 w 10457912"/>
              <a:gd name="connsiteY2" fmla="*/ 15499 h 9167248"/>
              <a:gd name="connsiteX3" fmla="*/ 348712 w 10457912"/>
              <a:gd name="connsiteY3" fmla="*/ 9159499 h 9167248"/>
              <a:gd name="connsiteX4" fmla="*/ 0 w 10457912"/>
              <a:gd name="connsiteY4" fmla="*/ 9167248 h 9167248"/>
              <a:gd name="connsiteX0" fmla="*/ 0 w 10457912"/>
              <a:gd name="connsiteY0" fmla="*/ 9151749 h 9151749"/>
              <a:gd name="connsiteX1" fmla="*/ 10127574 w 10457912"/>
              <a:gd name="connsiteY1" fmla="*/ 53283 h 9151749"/>
              <a:gd name="connsiteX2" fmla="*/ 10457912 w 10457912"/>
              <a:gd name="connsiteY2" fmla="*/ 0 h 9151749"/>
              <a:gd name="connsiteX3" fmla="*/ 348712 w 10457912"/>
              <a:gd name="connsiteY3" fmla="*/ 9144000 h 9151749"/>
              <a:gd name="connsiteX4" fmla="*/ 0 w 10457912"/>
              <a:gd name="connsiteY4" fmla="*/ 9151749 h 9151749"/>
              <a:gd name="connsiteX0" fmla="*/ 0 w 10457912"/>
              <a:gd name="connsiteY0" fmla="*/ 9155110 h 9155110"/>
              <a:gd name="connsiteX1" fmla="*/ 10156601 w 10457912"/>
              <a:gd name="connsiteY1" fmla="*/ 0 h 9155110"/>
              <a:gd name="connsiteX2" fmla="*/ 10457912 w 10457912"/>
              <a:gd name="connsiteY2" fmla="*/ 3361 h 9155110"/>
              <a:gd name="connsiteX3" fmla="*/ 348712 w 10457912"/>
              <a:gd name="connsiteY3" fmla="*/ 9147361 h 9155110"/>
              <a:gd name="connsiteX4" fmla="*/ 0 w 10457912"/>
              <a:gd name="connsiteY4" fmla="*/ 9155110 h 9155110"/>
              <a:gd name="connsiteX0" fmla="*/ 0 w 10388467"/>
              <a:gd name="connsiteY0" fmla="*/ 9155110 h 9155110"/>
              <a:gd name="connsiteX1" fmla="*/ 10156601 w 10388467"/>
              <a:gd name="connsiteY1" fmla="*/ 0 h 9155110"/>
              <a:gd name="connsiteX2" fmla="*/ 10388467 w 10388467"/>
              <a:gd name="connsiteY2" fmla="*/ 84413 h 9155110"/>
              <a:gd name="connsiteX3" fmla="*/ 348712 w 10388467"/>
              <a:gd name="connsiteY3" fmla="*/ 9147361 h 9155110"/>
              <a:gd name="connsiteX4" fmla="*/ 0 w 10388467"/>
              <a:gd name="connsiteY4" fmla="*/ 9155110 h 9155110"/>
              <a:gd name="connsiteX0" fmla="*/ 0 w 10431870"/>
              <a:gd name="connsiteY0" fmla="*/ 9159470 h 9159470"/>
              <a:gd name="connsiteX1" fmla="*/ 10156601 w 10431870"/>
              <a:gd name="connsiteY1" fmla="*/ 4360 h 9159470"/>
              <a:gd name="connsiteX2" fmla="*/ 10431870 w 10431870"/>
              <a:gd name="connsiteY2" fmla="*/ 0 h 9159470"/>
              <a:gd name="connsiteX3" fmla="*/ 348712 w 10431870"/>
              <a:gd name="connsiteY3" fmla="*/ 9151721 h 9159470"/>
              <a:gd name="connsiteX4" fmla="*/ 0 w 10431870"/>
              <a:gd name="connsiteY4" fmla="*/ 9159470 h 9159470"/>
              <a:gd name="connsiteX0" fmla="*/ 0 w 10314683"/>
              <a:gd name="connsiteY0" fmla="*/ 9155110 h 9155110"/>
              <a:gd name="connsiteX1" fmla="*/ 10156601 w 10314683"/>
              <a:gd name="connsiteY1" fmla="*/ 0 h 9155110"/>
              <a:gd name="connsiteX2" fmla="*/ 10314683 w 10314683"/>
              <a:gd name="connsiteY2" fmla="*/ 72832 h 9155110"/>
              <a:gd name="connsiteX3" fmla="*/ 348712 w 10314683"/>
              <a:gd name="connsiteY3" fmla="*/ 9147361 h 9155110"/>
              <a:gd name="connsiteX4" fmla="*/ 0 w 10314683"/>
              <a:gd name="connsiteY4" fmla="*/ 9155110 h 9155110"/>
              <a:gd name="connsiteX0" fmla="*/ 0 w 10427530"/>
              <a:gd name="connsiteY0" fmla="*/ 9155611 h 9155611"/>
              <a:gd name="connsiteX1" fmla="*/ 10156601 w 10427530"/>
              <a:gd name="connsiteY1" fmla="*/ 501 h 9155611"/>
              <a:gd name="connsiteX2" fmla="*/ 10427530 w 10427530"/>
              <a:gd name="connsiteY2" fmla="*/ 0 h 9155611"/>
              <a:gd name="connsiteX3" fmla="*/ 348712 w 10427530"/>
              <a:gd name="connsiteY3" fmla="*/ 9147862 h 9155611"/>
              <a:gd name="connsiteX4" fmla="*/ 0 w 10427530"/>
              <a:gd name="connsiteY4" fmla="*/ 9155611 h 9155611"/>
              <a:gd name="connsiteX0" fmla="*/ 0 w 10427530"/>
              <a:gd name="connsiteY0" fmla="*/ 9155611 h 9155611"/>
              <a:gd name="connsiteX1" fmla="*/ 10147920 w 10427530"/>
              <a:gd name="connsiteY1" fmla="*/ 46817 h 9155611"/>
              <a:gd name="connsiteX2" fmla="*/ 10427530 w 10427530"/>
              <a:gd name="connsiteY2" fmla="*/ 0 h 9155611"/>
              <a:gd name="connsiteX3" fmla="*/ 348712 w 10427530"/>
              <a:gd name="connsiteY3" fmla="*/ 9147862 h 9155611"/>
              <a:gd name="connsiteX4" fmla="*/ 0 w 10427530"/>
              <a:gd name="connsiteY4" fmla="*/ 9155611 h 9155611"/>
              <a:gd name="connsiteX0" fmla="*/ 0 w 10427530"/>
              <a:gd name="connsiteY0" fmla="*/ 9162829 h 9162829"/>
              <a:gd name="connsiteX1" fmla="*/ 10182642 w 10427530"/>
              <a:gd name="connsiteY1" fmla="*/ 0 h 9162829"/>
              <a:gd name="connsiteX2" fmla="*/ 10427530 w 10427530"/>
              <a:gd name="connsiteY2" fmla="*/ 7218 h 9162829"/>
              <a:gd name="connsiteX3" fmla="*/ 348712 w 10427530"/>
              <a:gd name="connsiteY3" fmla="*/ 9155080 h 9162829"/>
              <a:gd name="connsiteX4" fmla="*/ 0 w 10427530"/>
              <a:gd name="connsiteY4" fmla="*/ 9162829 h 9162829"/>
              <a:gd name="connsiteX0" fmla="*/ 0 w 10427530"/>
              <a:gd name="connsiteY0" fmla="*/ 9158969 h 9158969"/>
              <a:gd name="connsiteX1" fmla="*/ 10169621 w 10427530"/>
              <a:gd name="connsiteY1" fmla="*/ 0 h 9158969"/>
              <a:gd name="connsiteX2" fmla="*/ 10427530 w 10427530"/>
              <a:gd name="connsiteY2" fmla="*/ 3358 h 9158969"/>
              <a:gd name="connsiteX3" fmla="*/ 348712 w 10427530"/>
              <a:gd name="connsiteY3" fmla="*/ 9151220 h 9158969"/>
              <a:gd name="connsiteX4" fmla="*/ 0 w 10427530"/>
              <a:gd name="connsiteY4" fmla="*/ 9158969 h 91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7530" h="9158969">
                <a:moveTo>
                  <a:pt x="0" y="9158969"/>
                </a:moveTo>
                <a:lnTo>
                  <a:pt x="10169621" y="0"/>
                </a:lnTo>
                <a:lnTo>
                  <a:pt x="10427530" y="3358"/>
                </a:lnTo>
                <a:lnTo>
                  <a:pt x="348712" y="9151220"/>
                </a:lnTo>
                <a:lnTo>
                  <a:pt x="0" y="91589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3351962-E913-B39F-B625-38380E7C4B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89800" y="0"/>
            <a:ext cx="8966200" cy="9151748"/>
          </a:xfrm>
          <a:custGeom>
            <a:avLst/>
            <a:gdLst>
              <a:gd name="connsiteX0" fmla="*/ 0 w 5892786"/>
              <a:gd name="connsiteY0" fmla="*/ 7923767 h 7923767"/>
              <a:gd name="connsiteX1" fmla="*/ 0 w 5892786"/>
              <a:gd name="connsiteY1" fmla="*/ 0 h 7923767"/>
              <a:gd name="connsiteX2" fmla="*/ 5892786 w 5892786"/>
              <a:gd name="connsiteY2" fmla="*/ 7923767 h 7923767"/>
              <a:gd name="connsiteX3" fmla="*/ 0 w 5892786"/>
              <a:gd name="connsiteY3" fmla="*/ 7923767 h 7923767"/>
              <a:gd name="connsiteX0" fmla="*/ 0 w 7640664"/>
              <a:gd name="connsiteY0" fmla="*/ 9078391 h 9078391"/>
              <a:gd name="connsiteX1" fmla="*/ 7640664 w 7640664"/>
              <a:gd name="connsiteY1" fmla="*/ 0 h 9078391"/>
              <a:gd name="connsiteX2" fmla="*/ 5892786 w 7640664"/>
              <a:gd name="connsiteY2" fmla="*/ 9078391 h 9078391"/>
              <a:gd name="connsiteX3" fmla="*/ 0 w 7640664"/>
              <a:gd name="connsiteY3" fmla="*/ 9078391 h 9078391"/>
              <a:gd name="connsiteX0" fmla="*/ 0 w 7671661"/>
              <a:gd name="connsiteY0" fmla="*/ 9163632 h 9163632"/>
              <a:gd name="connsiteX1" fmla="*/ 7671661 w 7671661"/>
              <a:gd name="connsiteY1" fmla="*/ 0 h 9163632"/>
              <a:gd name="connsiteX2" fmla="*/ 5892786 w 7671661"/>
              <a:gd name="connsiteY2" fmla="*/ 9163632 h 9163632"/>
              <a:gd name="connsiteX3" fmla="*/ 0 w 7671661"/>
              <a:gd name="connsiteY3" fmla="*/ 9163632 h 9163632"/>
              <a:gd name="connsiteX0" fmla="*/ 0 w 7675091"/>
              <a:gd name="connsiteY0" fmla="*/ 9163632 h 9163632"/>
              <a:gd name="connsiteX1" fmla="*/ 7671661 w 7675091"/>
              <a:gd name="connsiteY1" fmla="*/ 0 h 9163632"/>
              <a:gd name="connsiteX2" fmla="*/ 7675091 w 7675091"/>
              <a:gd name="connsiteY2" fmla="*/ 9163632 h 9163632"/>
              <a:gd name="connsiteX3" fmla="*/ 0 w 7675091"/>
              <a:gd name="connsiteY3" fmla="*/ 9163632 h 9163632"/>
              <a:gd name="connsiteX0" fmla="*/ 0 w 10015335"/>
              <a:gd name="connsiteY0" fmla="*/ 9155883 h 9163632"/>
              <a:gd name="connsiteX1" fmla="*/ 10011905 w 10015335"/>
              <a:gd name="connsiteY1" fmla="*/ 0 h 9163632"/>
              <a:gd name="connsiteX2" fmla="*/ 10015335 w 10015335"/>
              <a:gd name="connsiteY2" fmla="*/ 9163632 h 9163632"/>
              <a:gd name="connsiteX3" fmla="*/ 0 w 10015335"/>
              <a:gd name="connsiteY3" fmla="*/ 9155883 h 91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5335" h="9163632">
                <a:moveTo>
                  <a:pt x="0" y="9155883"/>
                </a:moveTo>
                <a:lnTo>
                  <a:pt x="10011905" y="0"/>
                </a:lnTo>
                <a:cubicBezTo>
                  <a:pt x="10013048" y="3054544"/>
                  <a:pt x="10014192" y="6109088"/>
                  <a:pt x="10015335" y="9163632"/>
                </a:cubicBezTo>
                <a:lnTo>
                  <a:pt x="0" y="9155883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5ABB8C0F-B2E9-16E1-5D0C-FE7292A547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490200" y="1"/>
            <a:ext cx="5562600" cy="275488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79"/>
              <a:gd name="connsiteY0" fmla="*/ 0 h 10000"/>
              <a:gd name="connsiteX1" fmla="*/ 10079 w 10079"/>
              <a:gd name="connsiteY1" fmla="*/ 0 h 10000"/>
              <a:gd name="connsiteX2" fmla="*/ 5000 w 10079"/>
              <a:gd name="connsiteY2" fmla="*/ 10000 h 10000"/>
              <a:gd name="connsiteX3" fmla="*/ 0 w 10079"/>
              <a:gd name="connsiteY3" fmla="*/ 0 h 10000"/>
              <a:gd name="connsiteX0" fmla="*/ 0 w 10079"/>
              <a:gd name="connsiteY0" fmla="*/ 0 h 10254"/>
              <a:gd name="connsiteX1" fmla="*/ 10079 w 10079"/>
              <a:gd name="connsiteY1" fmla="*/ 0 h 10254"/>
              <a:gd name="connsiteX2" fmla="*/ 5084 w 10079"/>
              <a:gd name="connsiteY2" fmla="*/ 10254 h 10254"/>
              <a:gd name="connsiteX3" fmla="*/ 0 w 10079"/>
              <a:gd name="connsiteY3" fmla="*/ 0 h 10254"/>
              <a:gd name="connsiteX0" fmla="*/ 0 w 10079"/>
              <a:gd name="connsiteY0" fmla="*/ 0 h 10265"/>
              <a:gd name="connsiteX1" fmla="*/ 10079 w 10079"/>
              <a:gd name="connsiteY1" fmla="*/ 0 h 10265"/>
              <a:gd name="connsiteX2" fmla="*/ 5089 w 10079"/>
              <a:gd name="connsiteY2" fmla="*/ 10265 h 10265"/>
              <a:gd name="connsiteX3" fmla="*/ 0 w 10079"/>
              <a:gd name="connsiteY3" fmla="*/ 0 h 10265"/>
              <a:gd name="connsiteX0" fmla="*/ 0 w 10079"/>
              <a:gd name="connsiteY0" fmla="*/ 0 h 10245"/>
              <a:gd name="connsiteX1" fmla="*/ 10079 w 10079"/>
              <a:gd name="connsiteY1" fmla="*/ 0 h 10245"/>
              <a:gd name="connsiteX2" fmla="*/ 5071 w 10079"/>
              <a:gd name="connsiteY2" fmla="*/ 10245 h 10245"/>
              <a:gd name="connsiteX3" fmla="*/ 0 w 10079"/>
              <a:gd name="connsiteY3" fmla="*/ 0 h 10245"/>
              <a:gd name="connsiteX0" fmla="*/ 0 w 10079"/>
              <a:gd name="connsiteY0" fmla="*/ 0 h 10275"/>
              <a:gd name="connsiteX1" fmla="*/ 10079 w 10079"/>
              <a:gd name="connsiteY1" fmla="*/ 0 h 10275"/>
              <a:gd name="connsiteX2" fmla="*/ 5080 w 10079"/>
              <a:gd name="connsiteY2" fmla="*/ 10275 h 10275"/>
              <a:gd name="connsiteX3" fmla="*/ 0 w 10079"/>
              <a:gd name="connsiteY3" fmla="*/ 0 h 10275"/>
              <a:gd name="connsiteX0" fmla="*/ 0 w 10079"/>
              <a:gd name="connsiteY0" fmla="*/ 0 h 10341"/>
              <a:gd name="connsiteX1" fmla="*/ 10079 w 10079"/>
              <a:gd name="connsiteY1" fmla="*/ 0 h 10341"/>
              <a:gd name="connsiteX2" fmla="*/ 5084 w 10079"/>
              <a:gd name="connsiteY2" fmla="*/ 10341 h 10341"/>
              <a:gd name="connsiteX3" fmla="*/ 0 w 10079"/>
              <a:gd name="connsiteY3" fmla="*/ 0 h 10341"/>
              <a:gd name="connsiteX0" fmla="*/ 0 w 10079"/>
              <a:gd name="connsiteY0" fmla="*/ 0 h 10294"/>
              <a:gd name="connsiteX1" fmla="*/ 10079 w 10079"/>
              <a:gd name="connsiteY1" fmla="*/ 0 h 10294"/>
              <a:gd name="connsiteX2" fmla="*/ 5114 w 10079"/>
              <a:gd name="connsiteY2" fmla="*/ 10294 h 10294"/>
              <a:gd name="connsiteX3" fmla="*/ 0 w 10079"/>
              <a:gd name="connsiteY3" fmla="*/ 0 h 10294"/>
              <a:gd name="connsiteX0" fmla="*/ 0 w 10079"/>
              <a:gd name="connsiteY0" fmla="*/ 0 h 10256"/>
              <a:gd name="connsiteX1" fmla="*/ 10079 w 10079"/>
              <a:gd name="connsiteY1" fmla="*/ 0 h 10256"/>
              <a:gd name="connsiteX2" fmla="*/ 5068 w 10079"/>
              <a:gd name="connsiteY2" fmla="*/ 10256 h 10256"/>
              <a:gd name="connsiteX3" fmla="*/ 0 w 10079"/>
              <a:gd name="connsiteY3" fmla="*/ 0 h 10256"/>
              <a:gd name="connsiteX0" fmla="*/ 0 w 10079"/>
              <a:gd name="connsiteY0" fmla="*/ 0 h 10332"/>
              <a:gd name="connsiteX1" fmla="*/ 10079 w 10079"/>
              <a:gd name="connsiteY1" fmla="*/ 0 h 10332"/>
              <a:gd name="connsiteX2" fmla="*/ 5089 w 10079"/>
              <a:gd name="connsiteY2" fmla="*/ 10332 h 10332"/>
              <a:gd name="connsiteX3" fmla="*/ 0 w 10079"/>
              <a:gd name="connsiteY3" fmla="*/ 0 h 10332"/>
              <a:gd name="connsiteX0" fmla="*/ 0 w 10079"/>
              <a:gd name="connsiteY0" fmla="*/ 0 h 10376"/>
              <a:gd name="connsiteX1" fmla="*/ 10079 w 10079"/>
              <a:gd name="connsiteY1" fmla="*/ 0 h 10376"/>
              <a:gd name="connsiteX2" fmla="*/ 5089 w 10079"/>
              <a:gd name="connsiteY2" fmla="*/ 10376 h 10376"/>
              <a:gd name="connsiteX3" fmla="*/ 0 w 10079"/>
              <a:gd name="connsiteY3" fmla="*/ 0 h 1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9" h="10376">
                <a:moveTo>
                  <a:pt x="0" y="0"/>
                </a:moveTo>
                <a:lnTo>
                  <a:pt x="10079" y="0"/>
                </a:lnTo>
                <a:lnTo>
                  <a:pt x="5089" y="103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8658BC9E-0507-0C52-64E6-96AE7ED91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4937951"/>
            <a:ext cx="7994650" cy="1586591"/>
          </a:xfrm>
        </p:spPr>
        <p:txBody>
          <a:bodyPr/>
          <a:lstStyle>
            <a:lvl1pPr>
              <a:defRPr sz="2150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</p:spTree>
    <p:extLst>
      <p:ext uri="{BB962C8B-B14F-4D97-AF65-F5344CB8AC3E}">
        <p14:creationId xmlns:p14="http://schemas.microsoft.com/office/powerpoint/2010/main" val="320864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loc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6233D7-0689-6447-3868-1F232581FC83}"/>
              </a:ext>
            </a:extLst>
          </p:cNvPr>
          <p:cNvSpPr/>
          <p:nvPr userDrawn="1"/>
        </p:nvSpPr>
        <p:spPr>
          <a:xfrm>
            <a:off x="0" y="0"/>
            <a:ext cx="16256000" cy="1676400"/>
          </a:xfrm>
          <a:prstGeom prst="rect">
            <a:avLst/>
          </a:prstGeom>
          <a:solidFill>
            <a:srgbClr val="0058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999" y="727219"/>
            <a:ext cx="14935199" cy="685801"/>
          </a:xfrm>
        </p:spPr>
        <p:txBody>
          <a:bodyPr/>
          <a:lstStyle>
            <a:lvl1pPr>
              <a:defRPr sz="4300" b="1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D11E49FC-F89F-0D47-B142-BAEC70CD743D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CE2D9BF-6AF4-A299-EF9A-08D0ACB0FE6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02264" y="1920240"/>
            <a:ext cx="14940935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7826F-E39D-BB69-305C-ABB278548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56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loc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0B3200-6EAE-5B6E-0AC8-11D658D9D696}"/>
              </a:ext>
            </a:extLst>
          </p:cNvPr>
          <p:cNvSpPr/>
          <p:nvPr userDrawn="1"/>
        </p:nvSpPr>
        <p:spPr>
          <a:xfrm>
            <a:off x="0" y="0"/>
            <a:ext cx="16256000" cy="1676400"/>
          </a:xfrm>
          <a:prstGeom prst="rect">
            <a:avLst/>
          </a:prstGeom>
          <a:solidFill>
            <a:srgbClr val="0058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1C29D172-01D0-F794-C844-0D81BF854E78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0092E94C-0962-FD99-BA32-8F28D63B8F84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02265" y="1920240"/>
            <a:ext cx="7168536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DDAEF-2221-3B08-9602-DC4FEC26E7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Holder 4">
            <a:extLst>
              <a:ext uri="{FF2B5EF4-FFF2-40B4-BE49-F238E27FC236}">
                <a16:creationId xmlns:a16="http://schemas.microsoft.com/office/drawing/2014/main" id="{FF4600F2-26D6-4E50-E025-23451024A07F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7899400" y="1942983"/>
            <a:ext cx="7543800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43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loc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D075FC-8620-7942-703D-31AD9924E19E}"/>
              </a:ext>
            </a:extLst>
          </p:cNvPr>
          <p:cNvSpPr/>
          <p:nvPr userDrawn="1"/>
        </p:nvSpPr>
        <p:spPr>
          <a:xfrm>
            <a:off x="0" y="0"/>
            <a:ext cx="16256000" cy="1676400"/>
          </a:xfrm>
          <a:prstGeom prst="rect">
            <a:avLst/>
          </a:prstGeom>
          <a:solidFill>
            <a:srgbClr val="0058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130EFF95-75D3-4547-AF29-75FF870C35BB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BC19DAFA-2F84-96CE-0D6B-9B91E2CB1B6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02265" y="1942983"/>
            <a:ext cx="4698673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A29706-E681-D3F3-7875-A5B7499D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5" name="Holder 4">
            <a:extLst>
              <a:ext uri="{FF2B5EF4-FFF2-40B4-BE49-F238E27FC236}">
                <a16:creationId xmlns:a16="http://schemas.microsoft.com/office/drawing/2014/main" id="{5498D57C-94B4-00B1-3D53-DA436106732D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5377427" y="1942983"/>
            <a:ext cx="4944642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8A9420E6-4117-7686-B11F-2B3B33AFDF9B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10498558" y="1942983"/>
            <a:ext cx="4944642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426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B52DB0-5F60-6039-842D-A057C80CFD1E}"/>
              </a:ext>
            </a:extLst>
          </p:cNvPr>
          <p:cNvSpPr/>
          <p:nvPr userDrawn="1"/>
        </p:nvSpPr>
        <p:spPr>
          <a:xfrm>
            <a:off x="0" y="0"/>
            <a:ext cx="16256000" cy="1676400"/>
          </a:xfrm>
          <a:prstGeom prst="rect">
            <a:avLst/>
          </a:prstGeom>
          <a:solidFill>
            <a:srgbClr val="0058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</p:spPr>
        <p:txBody>
          <a:bodyPr/>
          <a:lstStyle>
            <a:lvl1pPr>
              <a:defRPr sz="4300" b="1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538CC406-383B-9B43-A3D8-38D214A90ADF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5" y="2394155"/>
            <a:ext cx="7320935" cy="54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DA7BFE79-3AD5-A6C7-82A5-2191FBF4B8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265" y="1916668"/>
            <a:ext cx="2597663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288539F9-7EBA-1833-4CD7-5A8555F50076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8122265" y="2394155"/>
            <a:ext cx="7320935" cy="54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097BECC-37AF-872E-4AC5-F5200C1C25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265" y="1916668"/>
            <a:ext cx="2597663" cy="369332"/>
          </a:xfr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BF76D09D-9D72-C53A-A390-D9596C2C8F1A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ED869-F975-A3D2-D206-EF84A81F4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27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005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A5E1-A67E-AA92-2191-7A39898AF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998" y="2514600"/>
            <a:ext cx="9681210" cy="176971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enton Text" pitchFamily="50" charset="0"/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0B1A4-A0C4-2647-E8EF-F874568AB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3102-650A-77C5-F032-8D3E4803BA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D32F2-9472-6C67-4E2C-D694A71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C3D1AC5-375F-BCC6-7C9D-3287A1822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5698" y="4675020"/>
            <a:ext cx="4491342" cy="369332"/>
          </a:xfrm>
        </p:spPr>
        <p:txBody>
          <a:bodyPr/>
          <a:lstStyle>
            <a:lvl1pPr>
              <a:defRPr sz="2400" b="1">
                <a:solidFill>
                  <a:srgbClr val="6A8F3C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0CBDEB-40E3-0F6F-99AC-89A76B4DEA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998" y="5181600"/>
            <a:ext cx="4504042" cy="2438399"/>
          </a:xfrm>
        </p:spPr>
        <p:txBody>
          <a:bodyPr/>
          <a:lstStyle>
            <a:lvl1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82DA501-199A-0A78-611F-C64B3157F3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0318" y="4675020"/>
            <a:ext cx="4491342" cy="369332"/>
          </a:xfrm>
        </p:spPr>
        <p:txBody>
          <a:bodyPr/>
          <a:lstStyle>
            <a:lvl1pPr>
              <a:defRPr sz="2400" b="1">
                <a:solidFill>
                  <a:srgbClr val="6A8F3C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C10DFF-22D7-6F76-F0BC-7903DF5B95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7618" y="5181600"/>
            <a:ext cx="4504042" cy="2438399"/>
          </a:xfrm>
        </p:spPr>
        <p:txBody>
          <a:bodyPr/>
          <a:lstStyle>
            <a:lvl1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C7EA87FC-0F8E-DB3C-6FA5-E50E8B352A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252200" y="4675020"/>
            <a:ext cx="4504042" cy="369332"/>
          </a:xfrm>
        </p:spPr>
        <p:txBody>
          <a:bodyPr/>
          <a:lstStyle>
            <a:lvl1pPr>
              <a:defRPr sz="2400" b="1">
                <a:solidFill>
                  <a:srgbClr val="6A8F3C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EB2B408-7727-7657-150A-FD6357E41D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239500" y="5181600"/>
            <a:ext cx="4504042" cy="2438399"/>
          </a:xfrm>
        </p:spPr>
        <p:txBody>
          <a:bodyPr/>
          <a:lstStyle>
            <a:lvl1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5C87F1B0-146B-D576-3577-01EEED544D2A}"/>
              </a:ext>
            </a:extLst>
          </p:cNvPr>
          <p:cNvSpPr/>
          <p:nvPr userDrawn="1"/>
        </p:nvSpPr>
        <p:spPr>
          <a:xfrm>
            <a:off x="0" y="30480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D52F-CC7D-E95F-8AED-4717C930E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400" y="7848600"/>
            <a:ext cx="2597663" cy="5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5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2989630"/>
            <a:ext cx="13868400" cy="1769715"/>
          </a:xfrm>
        </p:spPr>
        <p:txBody>
          <a:bodyPr/>
          <a:lstStyle>
            <a:lvl1pPr>
              <a:defRPr sz="115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2C458D31-B495-17EA-0B0E-5D6C6EE24779}"/>
              </a:ext>
            </a:extLst>
          </p:cNvPr>
          <p:cNvSpPr/>
          <p:nvPr userDrawn="1"/>
        </p:nvSpPr>
        <p:spPr>
          <a:xfrm>
            <a:off x="0" y="466603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8485F-4AB9-B8D0-A448-59B73F075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400" y="7848600"/>
            <a:ext cx="2597663" cy="525830"/>
          </a:xfrm>
          <a:prstGeom prst="rect">
            <a:avLst/>
          </a:prstGeom>
        </p:spPr>
      </p:pic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E2D58BB9-4DE6-146B-4C71-AD3CC2B20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4937952"/>
            <a:ext cx="13868400" cy="260584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150" b="0" i="0">
                <a:solidFill>
                  <a:schemeClr val="bg1"/>
                </a:solidFill>
                <a:latin typeface="TT Commons Medium" panose="02000506030000020004" pitchFamily="2" charset="77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Topics We’ll Cover Here</a:t>
            </a:r>
          </a:p>
          <a:p>
            <a:pPr lvl="0"/>
            <a:r>
              <a:rPr lang="en-US" dirty="0"/>
              <a:t>Another Topic We’ll Cover Here</a:t>
            </a:r>
          </a:p>
        </p:txBody>
      </p:sp>
    </p:spTree>
    <p:extLst>
      <p:ext uri="{BB962C8B-B14F-4D97-AF65-F5344CB8AC3E}">
        <p14:creationId xmlns:p14="http://schemas.microsoft.com/office/powerpoint/2010/main" val="150796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2989630"/>
            <a:ext cx="14020800" cy="1769715"/>
          </a:xfrm>
        </p:spPr>
        <p:txBody>
          <a:bodyPr/>
          <a:lstStyle>
            <a:lvl1pPr>
              <a:defRPr sz="115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7CB896E5-D10C-727A-C954-C2A0C68D5378}"/>
              </a:ext>
            </a:extLst>
          </p:cNvPr>
          <p:cNvSpPr/>
          <p:nvPr userDrawn="1"/>
        </p:nvSpPr>
        <p:spPr>
          <a:xfrm>
            <a:off x="0" y="466603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E34EB-CA0C-4938-26FD-9492FF25E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1BDD06E8-D94D-BDD9-E080-6EDDC9BCDB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4937952"/>
            <a:ext cx="14020800" cy="268204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150" b="0" i="0">
                <a:solidFill>
                  <a:srgbClr val="00583D"/>
                </a:solidFill>
                <a:latin typeface="TT Commons Medium" panose="02000506030000020004" pitchFamily="2" charset="77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Topics We’ll Cover Here</a:t>
            </a:r>
          </a:p>
          <a:p>
            <a:pPr lvl="0"/>
            <a:r>
              <a:rPr lang="en-US" dirty="0"/>
              <a:t>Another Topic We’ll Cover Here</a:t>
            </a:r>
          </a:p>
        </p:txBody>
      </p:sp>
    </p:spTree>
    <p:extLst>
      <p:ext uri="{BB962C8B-B14F-4D97-AF65-F5344CB8AC3E}">
        <p14:creationId xmlns:p14="http://schemas.microsoft.com/office/powerpoint/2010/main" val="38599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bg>
      <p:bgPr>
        <a:solidFill>
          <a:srgbClr val="005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1219200"/>
            <a:ext cx="13868400" cy="1107996"/>
          </a:xfrm>
        </p:spPr>
        <p:txBody>
          <a:bodyPr/>
          <a:lstStyle>
            <a:lvl1pPr>
              <a:defRPr sz="72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2C458D31-B495-17EA-0B0E-5D6C6EE24779}"/>
              </a:ext>
            </a:extLst>
          </p:cNvPr>
          <p:cNvSpPr/>
          <p:nvPr userDrawn="1"/>
        </p:nvSpPr>
        <p:spPr>
          <a:xfrm>
            <a:off x="0" y="137219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E2D58BB9-4DE6-146B-4C71-AD3CC2B20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2514600"/>
            <a:ext cx="13868400" cy="21514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150" b="0" i="0">
                <a:solidFill>
                  <a:schemeClr val="bg1"/>
                </a:solidFill>
                <a:latin typeface="TT Commons Medium" panose="02000506030000020004" pitchFamily="2" charset="77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Topics We’ll Cover Here</a:t>
            </a:r>
          </a:p>
          <a:p>
            <a:pPr lvl="0"/>
            <a:r>
              <a:rPr lang="en-US" dirty="0"/>
              <a:t>Another Topic We’ll Cover Here</a:t>
            </a:r>
          </a:p>
        </p:txBody>
      </p:sp>
      <p:pic>
        <p:nvPicPr>
          <p:cNvPr id="1028" name="Picture 4" descr="APG_LWO Stacked w Mark_REV_CMYK">
            <a:extLst>
              <a:ext uri="{FF2B5EF4-FFF2-40B4-BE49-F238E27FC236}">
                <a16:creationId xmlns:a16="http://schemas.microsoft.com/office/drawing/2014/main" id="{50AAA9F8-E4A5-AC55-6918-106FA617C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4156710"/>
            <a:ext cx="10363200" cy="49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8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1219200"/>
            <a:ext cx="13868400" cy="1107996"/>
          </a:xfrm>
        </p:spPr>
        <p:txBody>
          <a:bodyPr/>
          <a:lstStyle>
            <a:lvl1pPr>
              <a:defRPr sz="72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2C458D31-B495-17EA-0B0E-5D6C6EE24779}"/>
              </a:ext>
            </a:extLst>
          </p:cNvPr>
          <p:cNvSpPr/>
          <p:nvPr userDrawn="1"/>
        </p:nvSpPr>
        <p:spPr>
          <a:xfrm>
            <a:off x="0" y="137219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E2D58BB9-4DE6-146B-4C71-AD3CC2B20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2514600"/>
            <a:ext cx="13868400" cy="6617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150" b="0" i="0">
                <a:solidFill>
                  <a:srgbClr val="00583D"/>
                </a:solidFill>
                <a:latin typeface="TT Commons Medium" panose="02000506030000020004" pitchFamily="2" charset="77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Topics We’ll Cover Here</a:t>
            </a:r>
          </a:p>
          <a:p>
            <a:pPr lvl="0"/>
            <a:r>
              <a:rPr lang="en-US" dirty="0"/>
              <a:t>Another Topic We’ll Cover Here</a:t>
            </a:r>
          </a:p>
        </p:txBody>
      </p:sp>
      <p:pic>
        <p:nvPicPr>
          <p:cNvPr id="6" name="Picture 2" descr="APG_LWO Stacked w Mark_CMYK">
            <a:extLst>
              <a:ext uri="{FF2B5EF4-FFF2-40B4-BE49-F238E27FC236}">
                <a16:creationId xmlns:a16="http://schemas.microsoft.com/office/drawing/2014/main" id="{FA61BED1-0718-4AB1-567D-79E32710FF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880" y="4086224"/>
            <a:ext cx="10668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7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5">
            <a:extLst>
              <a:ext uri="{FF2B5EF4-FFF2-40B4-BE49-F238E27FC236}">
                <a16:creationId xmlns:a16="http://schemas.microsoft.com/office/drawing/2014/main" id="{A4016583-9FDE-9BD3-0127-6F9045018294}"/>
              </a:ext>
            </a:extLst>
          </p:cNvPr>
          <p:cNvSpPr/>
          <p:nvPr userDrawn="1"/>
        </p:nvSpPr>
        <p:spPr>
          <a:xfrm>
            <a:off x="5334181" y="-19050"/>
            <a:ext cx="10953750" cy="9163050"/>
          </a:xfrm>
          <a:custGeom>
            <a:avLst/>
            <a:gdLst/>
            <a:ahLst/>
            <a:cxnLst/>
            <a:rect l="l" t="t" r="r" b="b"/>
            <a:pathLst>
              <a:path w="10953750" h="9144000">
                <a:moveTo>
                  <a:pt x="10953559" y="0"/>
                </a:moveTo>
                <a:lnTo>
                  <a:pt x="9144012" y="0"/>
                </a:lnTo>
                <a:lnTo>
                  <a:pt x="0" y="9144000"/>
                </a:lnTo>
                <a:lnTo>
                  <a:pt x="10953559" y="9144000"/>
                </a:lnTo>
                <a:lnTo>
                  <a:pt x="10953559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0" y="6255400"/>
            <a:ext cx="6569776" cy="1077218"/>
          </a:xfrm>
        </p:spPr>
        <p:txBody>
          <a:bodyPr anchor="b"/>
          <a:lstStyle>
            <a:lvl1pPr algn="r">
              <a:defRPr sz="70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325FC1E2-077F-4C24-2E33-8B18D0791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4600" y="7579137"/>
            <a:ext cx="4247049" cy="955263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FB38781D-B690-DD73-5060-A5E30CE1FB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-727" y="-1033"/>
            <a:ext cx="10030821" cy="9199419"/>
          </a:xfrm>
          <a:custGeom>
            <a:avLst/>
            <a:gdLst>
              <a:gd name="connsiteX0" fmla="*/ 8 w 7857685"/>
              <a:gd name="connsiteY0" fmla="*/ 3496043 h 9152782"/>
              <a:gd name="connsiteX1" fmla="*/ 3928843 w 7857685"/>
              <a:gd name="connsiteY1" fmla="*/ 0 h 9152782"/>
              <a:gd name="connsiteX2" fmla="*/ 7857677 w 7857685"/>
              <a:gd name="connsiteY2" fmla="*/ 3496043 h 9152782"/>
              <a:gd name="connsiteX3" fmla="*/ 6356996 w 7857685"/>
              <a:gd name="connsiteY3" fmla="*/ 9152759 h 9152782"/>
              <a:gd name="connsiteX4" fmla="*/ 1500689 w 7857685"/>
              <a:gd name="connsiteY4" fmla="*/ 9152759 h 9152782"/>
              <a:gd name="connsiteX5" fmla="*/ 8 w 7857685"/>
              <a:gd name="connsiteY5" fmla="*/ 3496043 h 9152782"/>
              <a:gd name="connsiteX0" fmla="*/ 0 w 7857669"/>
              <a:gd name="connsiteY0" fmla="*/ 3511541 h 9168257"/>
              <a:gd name="connsiteX1" fmla="*/ 7849906 w 7857669"/>
              <a:gd name="connsiteY1" fmla="*/ 0 h 9168257"/>
              <a:gd name="connsiteX2" fmla="*/ 7857669 w 7857669"/>
              <a:gd name="connsiteY2" fmla="*/ 3511541 h 9168257"/>
              <a:gd name="connsiteX3" fmla="*/ 6356988 w 7857669"/>
              <a:gd name="connsiteY3" fmla="*/ 9168257 h 9168257"/>
              <a:gd name="connsiteX4" fmla="*/ 1500681 w 7857669"/>
              <a:gd name="connsiteY4" fmla="*/ 9168257 h 9168257"/>
              <a:gd name="connsiteX5" fmla="*/ 0 w 7857669"/>
              <a:gd name="connsiteY5" fmla="*/ 3511541 h 9168257"/>
              <a:gd name="connsiteX0" fmla="*/ 0 w 7850654"/>
              <a:gd name="connsiteY0" fmla="*/ 3511541 h 9199419"/>
              <a:gd name="connsiteX1" fmla="*/ 7849906 w 7850654"/>
              <a:gd name="connsiteY1" fmla="*/ 0 h 9199419"/>
              <a:gd name="connsiteX2" fmla="*/ 7849920 w 7850654"/>
              <a:gd name="connsiteY2" fmla="*/ 9199419 h 9199419"/>
              <a:gd name="connsiteX3" fmla="*/ 6356988 w 7850654"/>
              <a:gd name="connsiteY3" fmla="*/ 9168257 h 9199419"/>
              <a:gd name="connsiteX4" fmla="*/ 1500681 w 7850654"/>
              <a:gd name="connsiteY4" fmla="*/ 9168257 h 9199419"/>
              <a:gd name="connsiteX5" fmla="*/ 0 w 7850654"/>
              <a:gd name="connsiteY5" fmla="*/ 3511541 h 9199419"/>
              <a:gd name="connsiteX0" fmla="*/ 467603 w 6349973"/>
              <a:gd name="connsiteY0" fmla="*/ 32172 h 9199419"/>
              <a:gd name="connsiteX1" fmla="*/ 6349225 w 6349973"/>
              <a:gd name="connsiteY1" fmla="*/ 0 h 9199419"/>
              <a:gd name="connsiteX2" fmla="*/ 6349239 w 6349973"/>
              <a:gd name="connsiteY2" fmla="*/ 9199419 h 9199419"/>
              <a:gd name="connsiteX3" fmla="*/ 4856307 w 6349973"/>
              <a:gd name="connsiteY3" fmla="*/ 9168257 h 9199419"/>
              <a:gd name="connsiteX4" fmla="*/ 0 w 6349973"/>
              <a:gd name="connsiteY4" fmla="*/ 9168257 h 9199419"/>
              <a:gd name="connsiteX5" fmla="*/ 467603 w 6349973"/>
              <a:gd name="connsiteY5" fmla="*/ 32172 h 9199419"/>
              <a:gd name="connsiteX0" fmla="*/ 909305 w 6791675"/>
              <a:gd name="connsiteY0" fmla="*/ 32172 h 9199419"/>
              <a:gd name="connsiteX1" fmla="*/ 6790927 w 6791675"/>
              <a:gd name="connsiteY1" fmla="*/ 0 h 9199419"/>
              <a:gd name="connsiteX2" fmla="*/ 6790941 w 6791675"/>
              <a:gd name="connsiteY2" fmla="*/ 9199419 h 9199419"/>
              <a:gd name="connsiteX3" fmla="*/ 5298009 w 6791675"/>
              <a:gd name="connsiteY3" fmla="*/ 9168257 h 9199419"/>
              <a:gd name="connsiteX4" fmla="*/ 0 w 6791675"/>
              <a:gd name="connsiteY4" fmla="*/ 2163023 h 9199419"/>
              <a:gd name="connsiteX5" fmla="*/ 909305 w 6791675"/>
              <a:gd name="connsiteY5" fmla="*/ 32172 h 9199419"/>
              <a:gd name="connsiteX0" fmla="*/ 909305 w 6791675"/>
              <a:gd name="connsiteY0" fmla="*/ 32172 h 9199419"/>
              <a:gd name="connsiteX1" fmla="*/ 6790927 w 6791675"/>
              <a:gd name="connsiteY1" fmla="*/ 0 h 9199419"/>
              <a:gd name="connsiteX2" fmla="*/ 6790941 w 6791675"/>
              <a:gd name="connsiteY2" fmla="*/ 9199419 h 9199419"/>
              <a:gd name="connsiteX3" fmla="*/ 1578416 w 6791675"/>
              <a:gd name="connsiteY3" fmla="*/ 9183755 h 9199419"/>
              <a:gd name="connsiteX4" fmla="*/ 0 w 6791675"/>
              <a:gd name="connsiteY4" fmla="*/ 2163023 h 9199419"/>
              <a:gd name="connsiteX5" fmla="*/ 909305 w 6791675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833061 w 10046320"/>
              <a:gd name="connsiteY3" fmla="*/ 9183755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941550 w 10046320"/>
              <a:gd name="connsiteY3" fmla="*/ 9191504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926051 w 10046320"/>
              <a:gd name="connsiteY3" fmla="*/ 9191504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5586"/>
              <a:gd name="connsiteY0" fmla="*/ 0 h 9167247"/>
              <a:gd name="connsiteX1" fmla="*/ 9999077 w 10045586"/>
              <a:gd name="connsiteY1" fmla="*/ 254547 h 9167247"/>
              <a:gd name="connsiteX2" fmla="*/ 10045586 w 10045586"/>
              <a:gd name="connsiteY2" fmla="*/ 9167247 h 9167247"/>
              <a:gd name="connsiteX3" fmla="*/ 4926051 w 10045586"/>
              <a:gd name="connsiteY3" fmla="*/ 9159332 h 9167247"/>
              <a:gd name="connsiteX4" fmla="*/ 0 w 10045586"/>
              <a:gd name="connsiteY4" fmla="*/ 4238621 h 9167247"/>
              <a:gd name="connsiteX5" fmla="*/ 4163950 w 10045586"/>
              <a:gd name="connsiteY5" fmla="*/ 0 h 9167247"/>
              <a:gd name="connsiteX0" fmla="*/ 4163950 w 10053665"/>
              <a:gd name="connsiteY0" fmla="*/ 8924 h 9176171"/>
              <a:gd name="connsiteX1" fmla="*/ 10053321 w 10053665"/>
              <a:gd name="connsiteY1" fmla="*/ 0 h 9176171"/>
              <a:gd name="connsiteX2" fmla="*/ 10045586 w 10053665"/>
              <a:gd name="connsiteY2" fmla="*/ 9176171 h 9176171"/>
              <a:gd name="connsiteX3" fmla="*/ 4926051 w 10053665"/>
              <a:gd name="connsiteY3" fmla="*/ 9168256 h 9176171"/>
              <a:gd name="connsiteX4" fmla="*/ 0 w 10053665"/>
              <a:gd name="connsiteY4" fmla="*/ 4247545 h 9176171"/>
              <a:gd name="connsiteX5" fmla="*/ 4163950 w 10053665"/>
              <a:gd name="connsiteY5" fmla="*/ 8924 h 9176171"/>
              <a:gd name="connsiteX0" fmla="*/ 4163950 w 10054069"/>
              <a:gd name="connsiteY0" fmla="*/ 8924 h 9199419"/>
              <a:gd name="connsiteX1" fmla="*/ 10053321 w 10054069"/>
              <a:gd name="connsiteY1" fmla="*/ 0 h 9199419"/>
              <a:gd name="connsiteX2" fmla="*/ 10053335 w 10054069"/>
              <a:gd name="connsiteY2" fmla="*/ 9199419 h 9199419"/>
              <a:gd name="connsiteX3" fmla="*/ 4926051 w 10054069"/>
              <a:gd name="connsiteY3" fmla="*/ 9168256 h 9199419"/>
              <a:gd name="connsiteX4" fmla="*/ 0 w 10054069"/>
              <a:gd name="connsiteY4" fmla="*/ 4247545 h 9199419"/>
              <a:gd name="connsiteX5" fmla="*/ 4163950 w 10054069"/>
              <a:gd name="connsiteY5" fmla="*/ 8924 h 9199419"/>
              <a:gd name="connsiteX0" fmla="*/ 4140702 w 10030821"/>
              <a:gd name="connsiteY0" fmla="*/ 8924 h 9199419"/>
              <a:gd name="connsiteX1" fmla="*/ 10030073 w 10030821"/>
              <a:gd name="connsiteY1" fmla="*/ 0 h 9199419"/>
              <a:gd name="connsiteX2" fmla="*/ 10030087 w 10030821"/>
              <a:gd name="connsiteY2" fmla="*/ 9199419 h 9199419"/>
              <a:gd name="connsiteX3" fmla="*/ 4902803 w 10030821"/>
              <a:gd name="connsiteY3" fmla="*/ 9168256 h 9199419"/>
              <a:gd name="connsiteX4" fmla="*/ 0 w 10030821"/>
              <a:gd name="connsiteY4" fmla="*/ 4232047 h 9199419"/>
              <a:gd name="connsiteX5" fmla="*/ 4140702 w 10030821"/>
              <a:gd name="connsiteY5" fmla="*/ 8924 h 9199419"/>
              <a:gd name="connsiteX0" fmla="*/ 4140702 w 10030821"/>
              <a:gd name="connsiteY0" fmla="*/ 8924 h 9199419"/>
              <a:gd name="connsiteX1" fmla="*/ 10030073 w 10030821"/>
              <a:gd name="connsiteY1" fmla="*/ 0 h 9199419"/>
              <a:gd name="connsiteX2" fmla="*/ 10030087 w 10030821"/>
              <a:gd name="connsiteY2" fmla="*/ 9199419 h 9199419"/>
              <a:gd name="connsiteX3" fmla="*/ 4949298 w 10030821"/>
              <a:gd name="connsiteY3" fmla="*/ 9160507 h 9199419"/>
              <a:gd name="connsiteX4" fmla="*/ 0 w 10030821"/>
              <a:gd name="connsiteY4" fmla="*/ 4232047 h 9199419"/>
              <a:gd name="connsiteX5" fmla="*/ 4140702 w 10030821"/>
              <a:gd name="connsiteY5" fmla="*/ 8924 h 919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0821" h="9199419">
                <a:moveTo>
                  <a:pt x="4140702" y="8924"/>
                </a:moveTo>
                <a:lnTo>
                  <a:pt x="10030073" y="0"/>
                </a:lnTo>
                <a:cubicBezTo>
                  <a:pt x="10032661" y="1170514"/>
                  <a:pt x="10027499" y="8028905"/>
                  <a:pt x="10030087" y="9199419"/>
                </a:cubicBezTo>
                <a:lnTo>
                  <a:pt x="4949298" y="9160507"/>
                </a:lnTo>
                <a:lnTo>
                  <a:pt x="0" y="4232047"/>
                </a:lnTo>
                <a:lnTo>
                  <a:pt x="4140702" y="892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42B01B58-D196-8A9A-E3F9-596F48BAD88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70600" y="0"/>
            <a:ext cx="8153400" cy="4114800"/>
          </a:xfrm>
          <a:prstGeom prst="flowChartMerge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6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2998" y="3222612"/>
            <a:ext cx="14210002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00583D"/>
                </a:solidFill>
                <a:latin typeface="Cambria"/>
                <a:cs typeface="Cambri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2998" y="1889250"/>
            <a:ext cx="142100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TT Commons Bold" panose="020008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TT Commons Bold" panose="02000806030000020004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4/26/24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T Commons Bold" panose="0200080603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2" r:id="rId4"/>
    <p:sldLayoutId id="2147483673" r:id="rId5"/>
    <p:sldLayoutId id="2147483674" r:id="rId6"/>
    <p:sldLayoutId id="2147483713" r:id="rId7"/>
    <p:sldLayoutId id="214748371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6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8" r:id="rId22"/>
    <p:sldLayoutId id="2147483689" r:id="rId23"/>
    <p:sldLayoutId id="2147483690" r:id="rId24"/>
    <p:sldLayoutId id="2147483692" r:id="rId25"/>
    <p:sldLayoutId id="2147483704" r:id="rId26"/>
    <p:sldLayoutId id="2147483691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9" r:id="rId33"/>
    <p:sldLayoutId id="2147483700" r:id="rId34"/>
    <p:sldLayoutId id="2147483701" r:id="rId35"/>
    <p:sldLayoutId id="2147483705" r:id="rId36"/>
    <p:sldLayoutId id="2147483707" r:id="rId37"/>
    <p:sldLayoutId id="2147483706" r:id="rId38"/>
    <p:sldLayoutId id="2147483708" r:id="rId39"/>
    <p:sldLayoutId id="2147483709" r:id="rId40"/>
    <p:sldLayoutId id="2147483710" r:id="rId41"/>
    <p:sldLayoutId id="2147483712" r:id="rId42"/>
    <p:sldLayoutId id="2147483711" r:id="rId43"/>
    <p:sldLayoutId id="2147483702" r:id="rId44"/>
  </p:sldLayoutIdLst>
  <p:txStyles>
    <p:titleStyle>
      <a:lvl1pPr>
        <a:defRPr b="0" i="0">
          <a:latin typeface="TT Commons" panose="02000506030000020004" pitchFamily="2" charset="77"/>
          <a:ea typeface="+mj-ea"/>
          <a:cs typeface="+mj-cs"/>
        </a:defRPr>
      </a:lvl1pPr>
    </p:titleStyle>
    <p:bodyStyle>
      <a:lvl1pPr marL="0">
        <a:defRPr>
          <a:latin typeface="TT Commons Bold" panose="02000806030000020004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E60A35-0229-1554-8F9B-E874DBF6F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D4988-7BEF-CF18-6BD1-599F1327D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400" y="2057400"/>
            <a:ext cx="14020800" cy="1769715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662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atio with a fireplace and chairs&#10;&#10;Description automatically generated">
            <a:extLst>
              <a:ext uri="{FF2B5EF4-FFF2-40B4-BE49-F238E27FC236}">
                <a16:creationId xmlns:a16="http://schemas.microsoft.com/office/drawing/2014/main" id="{CAF4AF2C-46DC-C07C-C8FE-E371AFE827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" name="Picture Placeholder 7" descr="A patio with a table and chairs&#10;&#10;Description automatically generated">
            <a:extLst>
              <a:ext uri="{FF2B5EF4-FFF2-40B4-BE49-F238E27FC236}">
                <a16:creationId xmlns:a16="http://schemas.microsoft.com/office/drawing/2014/main" id="{B7EA5CF7-5F95-D8F5-CC89-D5D33EF3746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AF50F-D9DA-1ED9-9ED7-3448B4423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0000" y="6255400"/>
            <a:ext cx="6569776" cy="1077218"/>
          </a:xfrm>
        </p:spPr>
        <p:txBody>
          <a:bodyPr/>
          <a:lstStyle/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9656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fire pit with a couch in the background&#10;&#10;Description automatically generated">
            <a:extLst>
              <a:ext uri="{FF2B5EF4-FFF2-40B4-BE49-F238E27FC236}">
                <a16:creationId xmlns:a16="http://schemas.microsoft.com/office/drawing/2014/main" id="{EA6B5CB9-1420-D317-7BFB-07DD1FD5D5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0D513-627F-3A0F-9BF8-DDCA2394C7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953F6-87A4-47EC-CDFE-6176CD60E3A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0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B0E32-AB1B-702B-ABEA-C0490D0665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C5FA69-1D66-EC69-9687-1B122CEAE7B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185562-76D9-BA52-0EFF-8F0950CFF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1DAA2A-66B8-7B08-9225-4565E5F575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90F022-812C-634D-8EDB-70432E6C7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0258C0-708C-EE76-FC12-AF3BF380C7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9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F30B0-BB1C-CAF2-85B8-AAF240C9C5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pic>
        <p:nvPicPr>
          <p:cNvPr id="9" name="Picture Placeholder 8" descr="A swimming pool with a fountain&#10;&#10;Description automatically generated">
            <a:extLst>
              <a:ext uri="{FF2B5EF4-FFF2-40B4-BE49-F238E27FC236}">
                <a16:creationId xmlns:a16="http://schemas.microsoft.com/office/drawing/2014/main" id="{E679CCC1-F5DD-A12D-70E5-C883D9CC05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01824-0AF1-D6DC-B736-4511A0E624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B0E8D-0E42-89E5-17B0-422E996137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59CB59-EB2F-A18C-C725-E4E6A522A5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3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D62147B-A003-FC4A-ABCD-81AF860CCA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01CCF-40AA-19C0-53B1-DBE63E55B8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62071-B38F-9B51-9434-317F802185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pic>
        <p:nvPicPr>
          <p:cNvPr id="26" name="Picture Placeholder 25" descr="A fire pit with a couch in the background&#10;&#10;Description automatically generated">
            <a:extLst>
              <a:ext uri="{FF2B5EF4-FFF2-40B4-BE49-F238E27FC236}">
                <a16:creationId xmlns:a16="http://schemas.microsoft.com/office/drawing/2014/main" id="{C7D459EB-2C88-3452-0574-326836D5B54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6EB42-EF8F-74BD-8831-A2AF4A1245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6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ool with lights and a deck&#10;&#10;Description automatically generated">
            <a:extLst>
              <a:ext uri="{FF2B5EF4-FFF2-40B4-BE49-F238E27FC236}">
                <a16:creationId xmlns:a16="http://schemas.microsoft.com/office/drawing/2014/main" id="{92504DD7-F1D6-9205-B712-1BDB283429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0" name="Picture Placeholder 9" descr="A fire pit with a couch in the background&#10;&#10;Description automatically generated">
            <a:extLst>
              <a:ext uri="{FF2B5EF4-FFF2-40B4-BE49-F238E27FC236}">
                <a16:creationId xmlns:a16="http://schemas.microsoft.com/office/drawing/2014/main" id="{8E417909-A9FD-1480-7BC4-B786DD386E3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9DB0B-D031-F209-05C0-1B3185B34F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56183-8B53-624A-AFCC-17C1791BA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A3488-EEFD-3F18-C468-ECF8DF58CA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4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fire pit with chairs and a lawn in the background&#10;&#10;Description automatically generated">
            <a:extLst>
              <a:ext uri="{FF2B5EF4-FFF2-40B4-BE49-F238E27FC236}">
                <a16:creationId xmlns:a16="http://schemas.microsoft.com/office/drawing/2014/main" id="{DF9F8A84-1902-B1F1-9219-A6EEB640C3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8DCB8-E89B-B977-8A74-8F15149AC2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FB4675-67DA-D712-6FD3-D548FF1AFF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403BE1-95A2-ABAE-BF59-D42EF4251A2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0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rick walkway with grass and bushes&#10;&#10;Description automatically generated">
            <a:extLst>
              <a:ext uri="{FF2B5EF4-FFF2-40B4-BE49-F238E27FC236}">
                <a16:creationId xmlns:a16="http://schemas.microsoft.com/office/drawing/2014/main" id="{BA2FBB7A-7E46-EA90-B085-8740484F7C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1573E-86BF-DBD0-D7C1-2C969C9BC0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SUB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DD49C-727D-97A6-EC07-1DB470D671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SUB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DF25D1-1EDC-CBBE-B108-509731EE7E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Slide Heading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D7EF5-4128-ABD5-F3B1-835D12BE91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2311F9-9EC4-FC03-DBDC-D55D427723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4AB52E-36D3-815D-A1F9-69A4266CF4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58859-844E-0A3F-F75F-4EE9DF7EBB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6C3260-E71C-020F-3DFB-60FC903C6A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B26162-1AC5-5179-2F0E-545A4F0D5B0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E6D902-5449-90D6-C150-52C47569EA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A01AFC-5ACB-44AA-141B-32F47F5CCD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16C177-56EB-94FB-A1BE-2936A1D9EE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9710A6-E1DB-D76A-D699-A9968A1D461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305A22-F77A-FA0B-56C5-AD77A182447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1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8A0571-7CF8-FF28-CC51-889A89A991A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514525-B434-5AF4-666E-53F0D0A7E0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69B232-170E-278B-0C34-FD85246E2FC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A464EA-400D-8E2C-FA36-1F4C57D0837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4F7905-D194-9FD8-8278-06374329CEE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426323-8A87-973F-B849-FEF88EA971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8A3A75-9B0E-4AC2-A81B-9E7FEA64B7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7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2E514A-6459-F21C-EAFE-0A482D748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40F0A-6BD7-C621-917D-70B0F65C28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400" y="2057400"/>
            <a:ext cx="14020800" cy="1769715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796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F0DBE-82EE-D686-4D60-F78E7F6FEF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LIST HEADLINE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53C7D0-EC58-97CC-C391-8A22F73CC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Agenda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4DBF4-736B-2AF1-11AD-090AB56D94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LIST HEADLINE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79259-5B20-2636-9F7D-47BD5A0C96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LIST HEADLINE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19C1A-3B21-CC95-D26B-1F412788907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855626-02A2-4CB6-A2D8-2C69DFCECC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C9141A-7773-4A80-E140-8A42108C1DD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6ED083-F7B4-9047-0055-B77AC5B2C6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0E289-7C1A-0901-5670-ADCECF72D5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438A1C-E246-6976-2BC4-65CB4BFA3C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DC958-7DDE-0E90-61A0-FA02F60CF4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2F0EE-29CC-F889-8972-A7CB9B8ED5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ool and a barbeque in a backyard&#10;&#10;Description automatically generated">
            <a:extLst>
              <a:ext uri="{FF2B5EF4-FFF2-40B4-BE49-F238E27FC236}">
                <a16:creationId xmlns:a16="http://schemas.microsoft.com/office/drawing/2014/main" id="{344B5CBF-8C8D-D434-C261-70923F4A89B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43A83-FAD1-E303-E688-39347668F7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9413C-55E2-DFD7-09FD-6CF403A1E4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6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ool and a deck with a chair&#10;&#10;Description automatically generated">
            <a:extLst>
              <a:ext uri="{FF2B5EF4-FFF2-40B4-BE49-F238E27FC236}">
                <a16:creationId xmlns:a16="http://schemas.microsoft.com/office/drawing/2014/main" id="{A8D52059-7F49-0247-959F-8CF1B511E5B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" name="Picture Placeholder 7" descr="A pool with a fountain and lights&#10;&#10;Description automatically generated">
            <a:extLst>
              <a:ext uri="{FF2B5EF4-FFF2-40B4-BE49-F238E27FC236}">
                <a16:creationId xmlns:a16="http://schemas.microsoft.com/office/drawing/2014/main" id="{614DEC9F-7EE0-7574-5A1B-35EE9F1DFF6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D82E2D-A51A-390C-FEC3-A1837BEB13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C8568F-B22C-D86F-3932-4186977A3F1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5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897AC-EB1A-65F2-099A-CA2ABBB37A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0F56A7-296F-C03D-5572-29D631423C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F38A35-7585-ED1E-D6DA-79539999DC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A9E3EF-D9E0-D0BF-DC43-2AD1DEE96E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9BE361-0D67-9189-7B1D-56C1D897CFE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E110EF-8D13-F034-DD84-BD1E206F4B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19FC8E-74FE-21A1-7045-C13C84B3D1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BFEE22-CF93-6445-9F81-6C5C769346B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FD4A1A-36EC-3210-EB93-3FA32E2BFB5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60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DEE599-4613-BCEE-00E6-941BFE3ECA7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B4E453-82A0-1A4F-C0C5-00FE5DE685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2F1E47-6704-5CF2-384E-1DD66F661F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E6E057-20ED-9F4C-C054-8C07A059B8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05A22C-1789-EEE6-381D-ABD42122FF0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6B996-B11B-02F1-1442-415978040A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C879C-F78E-3B0E-8D0B-DB5D90BFEA0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1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6BBBB-9A07-6538-B23C-B604041081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- Aristotle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0F6F5-966C-29B1-F939-A72DF86114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“Here is a very large and a  very moving quote, just  typing this out now made  me weep.”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BC307ED-0072-D2F0-37B9-71C7F0F62B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" name="Picture Placeholder 8" descr="A walkway leading to a house&#10;&#10;Description automatically generated">
            <a:extLst>
              <a:ext uri="{FF2B5EF4-FFF2-40B4-BE49-F238E27FC236}">
                <a16:creationId xmlns:a16="http://schemas.microsoft.com/office/drawing/2014/main" id="{AB0B0776-7EC4-2841-D42E-ADBF6835A19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75742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F43EA1-BB18-B550-1D27-26772B3A51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EC3AC-D44F-C962-ED7C-26465300CFD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E4C2F-5706-9D98-94E8-AFC03AF300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B5ED9-DADB-5797-BB66-E96C1EDF44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7A0C34-AAA4-9F8C-4A9B-3F148280B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74877"/>
              </p:ext>
            </p:extLst>
          </p:nvPr>
        </p:nvGraphicFramePr>
        <p:xfrm>
          <a:off x="1879001" y="1366761"/>
          <a:ext cx="9754799" cy="641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884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09D2C-FE9D-48C8-D86F-A88329DF1A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3C5312-5A6B-826D-47A5-F9709CFE2A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B70E85-69C8-0B05-69B1-5C43DBEDAA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880252-F4E7-BDD8-0E79-19C67E972A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86FCB-4104-0405-E065-FB6A27B6BF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D1675E-1F58-4EDF-CAF2-F51FB66269A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5F96A-1326-BA32-2F72-A4E480D8E0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E3C65E-EB7F-7505-9DAB-2B4500B4B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765151"/>
              </p:ext>
            </p:extLst>
          </p:nvPr>
        </p:nvGraphicFramePr>
        <p:xfrm>
          <a:off x="9118600" y="1366761"/>
          <a:ext cx="9754799" cy="641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94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CC1F17-A3C6-0403-F8F2-3F27A0F4EF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5AAF5-9BB8-19C1-B529-5DAA3D74F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pic>
        <p:nvPicPr>
          <p:cNvPr id="15" name="Picture Placeholder 14" descr="A pool with a hot tub and a wooden deck&#10;&#10;Description automatically generated">
            <a:extLst>
              <a:ext uri="{FF2B5EF4-FFF2-40B4-BE49-F238E27FC236}">
                <a16:creationId xmlns:a16="http://schemas.microsoft.com/office/drawing/2014/main" id="{79F6F403-2963-A7AC-FA57-DEAF9EF5CE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65C2BBE-D60E-7A85-EC4C-80749310AAC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8923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06FAB-9E80-6F07-9412-1F1BAD95B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100BC-293D-43DB-F1E3-CDF1FE4638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ADA4E-B61E-EC9F-E7ED-88E760F11A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23894D-5257-69FA-2ADC-097D88F960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8BF4AF-837F-AC7F-DF39-D0FF390A6B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FEEDCF-EC6A-6D13-C0B3-1619CF7C67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B07632-E4D9-EF34-3A6A-C46D91342D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8227CD-C637-68D7-0817-344C7B6E75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7CD6212-8F0F-566F-6DA5-FC10A0DF4D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1B7FEF-81DD-6CAD-B6D0-EAFD2E1966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Data Headline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364C4A-BC13-3533-2269-B9D203C298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Data Headline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3F42CAD-B601-BA94-F8A1-3CBEF6256C0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Data Headline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40F8F8-0C2F-E167-796C-A7F67EE9A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682805"/>
              </p:ext>
            </p:extLst>
          </p:nvPr>
        </p:nvGraphicFramePr>
        <p:xfrm>
          <a:off x="11404600" y="1563757"/>
          <a:ext cx="5595937" cy="33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08F9EB-B948-7E55-2D1E-CD7A948C1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010386"/>
              </p:ext>
            </p:extLst>
          </p:nvPr>
        </p:nvGraphicFramePr>
        <p:xfrm>
          <a:off x="6527800" y="1563757"/>
          <a:ext cx="5595937" cy="33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D3EB1C-D466-E6FE-E898-640C90506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010386"/>
              </p:ext>
            </p:extLst>
          </p:nvPr>
        </p:nvGraphicFramePr>
        <p:xfrm>
          <a:off x="1651000" y="1563757"/>
          <a:ext cx="5595937" cy="33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1014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7">
            <a:extLst>
              <a:ext uri="{FF2B5EF4-FFF2-40B4-BE49-F238E27FC236}">
                <a16:creationId xmlns:a16="http://schemas.microsoft.com/office/drawing/2014/main" id="{5F467BFB-F602-A4AA-4764-4E0EB30CB57E}"/>
              </a:ext>
            </a:extLst>
          </p:cNvPr>
          <p:cNvSpPr/>
          <p:nvPr/>
        </p:nvSpPr>
        <p:spPr>
          <a:xfrm>
            <a:off x="2536713" y="5865101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20039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6CE1282A-34E0-6ED3-747B-8D570AB0D82E}"/>
              </a:ext>
            </a:extLst>
          </p:cNvPr>
          <p:cNvSpPr/>
          <p:nvPr/>
        </p:nvSpPr>
        <p:spPr>
          <a:xfrm>
            <a:off x="2536713" y="4692662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542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339EE421-4337-95BF-88B6-AFD3FBD90551}"/>
              </a:ext>
            </a:extLst>
          </p:cNvPr>
          <p:cNvSpPr/>
          <p:nvPr/>
        </p:nvSpPr>
        <p:spPr>
          <a:xfrm>
            <a:off x="2536713" y="2961303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0"/>
                </a:moveTo>
                <a:lnTo>
                  <a:pt x="0" y="729151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6EE6A588-8A06-75C5-3808-AC1227633AAB}"/>
              </a:ext>
            </a:extLst>
          </p:cNvPr>
          <p:cNvSpPr/>
          <p:nvPr/>
        </p:nvSpPr>
        <p:spPr>
          <a:xfrm>
            <a:off x="959523" y="5146205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8896"/>
                </a:lnTo>
                <a:lnTo>
                  <a:pt x="3140722" y="718896"/>
                </a:lnTo>
                <a:lnTo>
                  <a:pt x="314072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16593104-D66C-7B2A-EA52-6026017CFE95}"/>
              </a:ext>
            </a:extLst>
          </p:cNvPr>
          <p:cNvSpPr/>
          <p:nvPr/>
        </p:nvSpPr>
        <p:spPr>
          <a:xfrm>
            <a:off x="973175" y="6285141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8896"/>
                </a:lnTo>
                <a:lnTo>
                  <a:pt x="3140722" y="718896"/>
                </a:lnTo>
                <a:lnTo>
                  <a:pt x="314072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E0AB9175-23CC-1DE2-CA11-8C7756B1A81A}"/>
              </a:ext>
            </a:extLst>
          </p:cNvPr>
          <p:cNvSpPr/>
          <p:nvPr/>
        </p:nvSpPr>
        <p:spPr>
          <a:xfrm>
            <a:off x="959523" y="3690454"/>
            <a:ext cx="3141345" cy="1002665"/>
          </a:xfrm>
          <a:custGeom>
            <a:avLst/>
            <a:gdLst/>
            <a:ahLst/>
            <a:cxnLst/>
            <a:rect l="l" t="t" r="r" b="b"/>
            <a:pathLst>
              <a:path w="3141345" h="1002664">
                <a:moveTo>
                  <a:pt x="3140722" y="0"/>
                </a:moveTo>
                <a:lnTo>
                  <a:pt x="0" y="0"/>
                </a:lnTo>
                <a:lnTo>
                  <a:pt x="0" y="1002207"/>
                </a:lnTo>
                <a:lnTo>
                  <a:pt x="3140722" y="1002207"/>
                </a:lnTo>
                <a:lnTo>
                  <a:pt x="314072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8ED737C1-D491-0F2C-C022-2362AA1FA013}"/>
              </a:ext>
            </a:extLst>
          </p:cNvPr>
          <p:cNvSpPr/>
          <p:nvPr/>
        </p:nvSpPr>
        <p:spPr>
          <a:xfrm>
            <a:off x="6252922" y="5865367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506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28160A83-5793-4141-497D-1F91206C3260}"/>
              </a:ext>
            </a:extLst>
          </p:cNvPr>
          <p:cNvSpPr/>
          <p:nvPr/>
        </p:nvSpPr>
        <p:spPr>
          <a:xfrm>
            <a:off x="6252922" y="469292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008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89A7BE34-0B00-7A98-B011-9E869A90B200}"/>
              </a:ext>
            </a:extLst>
          </p:cNvPr>
          <p:cNvSpPr/>
          <p:nvPr/>
        </p:nvSpPr>
        <p:spPr>
          <a:xfrm>
            <a:off x="6252922" y="2212689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498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EA626A65-68CE-37CD-A503-9D354C28E3EF}"/>
              </a:ext>
            </a:extLst>
          </p:cNvPr>
          <p:cNvSpPr/>
          <p:nvPr/>
        </p:nvSpPr>
        <p:spPr>
          <a:xfrm>
            <a:off x="4675733" y="5145938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61DCD5BD-3E64-9B9C-227E-0841F63C4DFB}"/>
              </a:ext>
            </a:extLst>
          </p:cNvPr>
          <p:cNvSpPr/>
          <p:nvPr/>
        </p:nvSpPr>
        <p:spPr>
          <a:xfrm>
            <a:off x="4689386" y="6284874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B850051E-2387-B69D-B770-76AA7B75D46A}"/>
              </a:ext>
            </a:extLst>
          </p:cNvPr>
          <p:cNvSpPr/>
          <p:nvPr/>
        </p:nvSpPr>
        <p:spPr>
          <a:xfrm>
            <a:off x="4675733" y="3690188"/>
            <a:ext cx="3141345" cy="1003300"/>
          </a:xfrm>
          <a:custGeom>
            <a:avLst/>
            <a:gdLst/>
            <a:ahLst/>
            <a:cxnLst/>
            <a:rect l="l" t="t" r="r" b="b"/>
            <a:pathLst>
              <a:path w="3141345" h="1003300">
                <a:moveTo>
                  <a:pt x="3140722" y="0"/>
                </a:moveTo>
                <a:lnTo>
                  <a:pt x="0" y="0"/>
                </a:lnTo>
                <a:lnTo>
                  <a:pt x="0" y="1002741"/>
                </a:lnTo>
                <a:lnTo>
                  <a:pt x="3140722" y="1002741"/>
                </a:lnTo>
                <a:lnTo>
                  <a:pt x="314072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E12BC88A-BA1C-6B2F-CDD9-9BA902A29A45}"/>
              </a:ext>
            </a:extLst>
          </p:cNvPr>
          <p:cNvSpPr/>
          <p:nvPr/>
        </p:nvSpPr>
        <p:spPr>
          <a:xfrm>
            <a:off x="9979277" y="5862129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506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10B64085-766F-7A66-A790-E734F4D65EE8}"/>
              </a:ext>
            </a:extLst>
          </p:cNvPr>
          <p:cNvSpPr/>
          <p:nvPr/>
        </p:nvSpPr>
        <p:spPr>
          <a:xfrm>
            <a:off x="9979277" y="4689678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021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2" name="object 21">
            <a:extLst>
              <a:ext uri="{FF2B5EF4-FFF2-40B4-BE49-F238E27FC236}">
                <a16:creationId xmlns:a16="http://schemas.microsoft.com/office/drawing/2014/main" id="{90DB52AC-939D-3437-9313-DB5296C26626}"/>
              </a:ext>
            </a:extLst>
          </p:cNvPr>
          <p:cNvSpPr/>
          <p:nvPr/>
        </p:nvSpPr>
        <p:spPr>
          <a:xfrm>
            <a:off x="9979277" y="2209212"/>
            <a:ext cx="0" cy="1478280"/>
          </a:xfrm>
          <a:custGeom>
            <a:avLst/>
            <a:gdLst/>
            <a:ahLst/>
            <a:cxnLst/>
            <a:rect l="l" t="t" r="r" b="b"/>
            <a:pathLst>
              <a:path h="1478279">
                <a:moveTo>
                  <a:pt x="0" y="0"/>
                </a:moveTo>
                <a:lnTo>
                  <a:pt x="0" y="1477725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65C7C70C-938C-757D-336C-79A5191CDF23}"/>
              </a:ext>
            </a:extLst>
          </p:cNvPr>
          <p:cNvSpPr/>
          <p:nvPr/>
        </p:nvSpPr>
        <p:spPr>
          <a:xfrm>
            <a:off x="8402091" y="5142700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CD919BC5-D453-1673-0070-2C05253C71C6}"/>
              </a:ext>
            </a:extLst>
          </p:cNvPr>
          <p:cNvSpPr/>
          <p:nvPr/>
        </p:nvSpPr>
        <p:spPr>
          <a:xfrm>
            <a:off x="8415743" y="6281635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5" name="object 24">
            <a:extLst>
              <a:ext uri="{FF2B5EF4-FFF2-40B4-BE49-F238E27FC236}">
                <a16:creationId xmlns:a16="http://schemas.microsoft.com/office/drawing/2014/main" id="{43A68930-7555-63D2-89C1-43AE09732C61}"/>
              </a:ext>
            </a:extLst>
          </p:cNvPr>
          <p:cNvSpPr/>
          <p:nvPr/>
        </p:nvSpPr>
        <p:spPr>
          <a:xfrm>
            <a:off x="8402091" y="3686936"/>
            <a:ext cx="3141345" cy="1003300"/>
          </a:xfrm>
          <a:custGeom>
            <a:avLst/>
            <a:gdLst/>
            <a:ahLst/>
            <a:cxnLst/>
            <a:rect l="l" t="t" r="r" b="b"/>
            <a:pathLst>
              <a:path w="3141345" h="1003300">
                <a:moveTo>
                  <a:pt x="3140722" y="0"/>
                </a:moveTo>
                <a:lnTo>
                  <a:pt x="0" y="0"/>
                </a:lnTo>
                <a:lnTo>
                  <a:pt x="0" y="1002741"/>
                </a:lnTo>
                <a:lnTo>
                  <a:pt x="3140722" y="1002741"/>
                </a:lnTo>
                <a:lnTo>
                  <a:pt x="314072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6" name="object 25">
            <a:extLst>
              <a:ext uri="{FF2B5EF4-FFF2-40B4-BE49-F238E27FC236}">
                <a16:creationId xmlns:a16="http://schemas.microsoft.com/office/drawing/2014/main" id="{E1B9305B-9786-4E98-8A19-F8A0D9AF338A}"/>
              </a:ext>
            </a:extLst>
          </p:cNvPr>
          <p:cNvSpPr/>
          <p:nvPr/>
        </p:nvSpPr>
        <p:spPr>
          <a:xfrm>
            <a:off x="13719286" y="5865367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506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7" name="object 26">
            <a:extLst>
              <a:ext uri="{FF2B5EF4-FFF2-40B4-BE49-F238E27FC236}">
                <a16:creationId xmlns:a16="http://schemas.microsoft.com/office/drawing/2014/main" id="{21EF4A74-8C58-D08C-D032-ECB1EC63710A}"/>
              </a:ext>
            </a:extLst>
          </p:cNvPr>
          <p:cNvSpPr/>
          <p:nvPr/>
        </p:nvSpPr>
        <p:spPr>
          <a:xfrm>
            <a:off x="13719286" y="469292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008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8" name="object 27">
            <a:extLst>
              <a:ext uri="{FF2B5EF4-FFF2-40B4-BE49-F238E27FC236}">
                <a16:creationId xmlns:a16="http://schemas.microsoft.com/office/drawing/2014/main" id="{F2D29DCB-4A50-DBC9-B88F-B530A715738B}"/>
              </a:ext>
            </a:extLst>
          </p:cNvPr>
          <p:cNvSpPr/>
          <p:nvPr/>
        </p:nvSpPr>
        <p:spPr>
          <a:xfrm>
            <a:off x="13719286" y="2961303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884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D5134324-DC80-E85C-5E23-D8B919EA9005}"/>
              </a:ext>
            </a:extLst>
          </p:cNvPr>
          <p:cNvSpPr/>
          <p:nvPr/>
        </p:nvSpPr>
        <p:spPr>
          <a:xfrm>
            <a:off x="12142101" y="5145938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4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E5E75FA9-E3C5-592F-8DDE-0AA590D243A7}"/>
              </a:ext>
            </a:extLst>
          </p:cNvPr>
          <p:cNvSpPr/>
          <p:nvPr/>
        </p:nvSpPr>
        <p:spPr>
          <a:xfrm>
            <a:off x="12155754" y="6284874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4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1" name="object 30">
            <a:extLst>
              <a:ext uri="{FF2B5EF4-FFF2-40B4-BE49-F238E27FC236}">
                <a16:creationId xmlns:a16="http://schemas.microsoft.com/office/drawing/2014/main" id="{DFEB10A2-440E-D61A-D4F7-502D887D2E48}"/>
              </a:ext>
            </a:extLst>
          </p:cNvPr>
          <p:cNvSpPr/>
          <p:nvPr/>
        </p:nvSpPr>
        <p:spPr>
          <a:xfrm>
            <a:off x="12142101" y="3690188"/>
            <a:ext cx="3141345" cy="1003300"/>
          </a:xfrm>
          <a:custGeom>
            <a:avLst/>
            <a:gdLst/>
            <a:ahLst/>
            <a:cxnLst/>
            <a:rect l="l" t="t" r="r" b="b"/>
            <a:pathLst>
              <a:path w="3141344" h="1003300">
                <a:moveTo>
                  <a:pt x="3140722" y="0"/>
                </a:moveTo>
                <a:lnTo>
                  <a:pt x="0" y="0"/>
                </a:lnTo>
                <a:lnTo>
                  <a:pt x="0" y="1002741"/>
                </a:lnTo>
                <a:lnTo>
                  <a:pt x="3140722" y="1002741"/>
                </a:lnTo>
                <a:lnTo>
                  <a:pt x="314072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542CD8D3-36EF-7AE9-2E5B-86225F64AEA5}"/>
              </a:ext>
            </a:extLst>
          </p:cNvPr>
          <p:cNvSpPr/>
          <p:nvPr/>
        </p:nvSpPr>
        <p:spPr>
          <a:xfrm>
            <a:off x="2529885" y="2968128"/>
            <a:ext cx="11196320" cy="0"/>
          </a:xfrm>
          <a:custGeom>
            <a:avLst/>
            <a:gdLst/>
            <a:ahLst/>
            <a:cxnLst/>
            <a:rect l="l" t="t" r="r" b="b"/>
            <a:pathLst>
              <a:path w="11196319">
                <a:moveTo>
                  <a:pt x="0" y="0"/>
                </a:moveTo>
                <a:lnTo>
                  <a:pt x="11196231" y="0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4AA5367C-FAFE-6DDC-7FA6-3231D748B7B5}"/>
              </a:ext>
            </a:extLst>
          </p:cNvPr>
          <p:cNvSpPr/>
          <p:nvPr/>
        </p:nvSpPr>
        <p:spPr>
          <a:xfrm>
            <a:off x="5533866" y="1268924"/>
            <a:ext cx="5184775" cy="1002665"/>
          </a:xfrm>
          <a:custGeom>
            <a:avLst/>
            <a:gdLst/>
            <a:ahLst/>
            <a:cxnLst/>
            <a:rect l="l" t="t" r="r" b="b"/>
            <a:pathLst>
              <a:path w="5184775" h="1002664">
                <a:moveTo>
                  <a:pt x="5184749" y="0"/>
                </a:moveTo>
                <a:lnTo>
                  <a:pt x="84188" y="0"/>
                </a:lnTo>
                <a:lnTo>
                  <a:pt x="51418" y="6616"/>
                </a:lnTo>
                <a:lnTo>
                  <a:pt x="24658" y="24658"/>
                </a:lnTo>
                <a:lnTo>
                  <a:pt x="6616" y="51418"/>
                </a:lnTo>
                <a:lnTo>
                  <a:pt x="0" y="84188"/>
                </a:lnTo>
                <a:lnTo>
                  <a:pt x="0" y="1002207"/>
                </a:lnTo>
                <a:lnTo>
                  <a:pt x="5100574" y="1002207"/>
                </a:lnTo>
                <a:lnTo>
                  <a:pt x="5133341" y="995593"/>
                </a:lnTo>
                <a:lnTo>
                  <a:pt x="5160097" y="977555"/>
                </a:lnTo>
                <a:lnTo>
                  <a:pt x="5178135" y="950799"/>
                </a:lnTo>
                <a:lnTo>
                  <a:pt x="5184749" y="918032"/>
                </a:lnTo>
                <a:lnTo>
                  <a:pt x="5184749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4" name="object 34">
            <a:extLst>
              <a:ext uri="{FF2B5EF4-FFF2-40B4-BE49-F238E27FC236}">
                <a16:creationId xmlns:a16="http://schemas.microsoft.com/office/drawing/2014/main" id="{BEF887EC-EC6A-4131-ADE9-EC303BAFEEDD}"/>
              </a:ext>
            </a:extLst>
          </p:cNvPr>
          <p:cNvSpPr/>
          <p:nvPr/>
        </p:nvSpPr>
        <p:spPr>
          <a:xfrm>
            <a:off x="5533866" y="1268924"/>
            <a:ext cx="5184775" cy="1002665"/>
          </a:xfrm>
          <a:custGeom>
            <a:avLst/>
            <a:gdLst/>
            <a:ahLst/>
            <a:cxnLst/>
            <a:rect l="l" t="t" r="r" b="b"/>
            <a:pathLst>
              <a:path w="5184775" h="1002664">
                <a:moveTo>
                  <a:pt x="84188" y="0"/>
                </a:moveTo>
                <a:lnTo>
                  <a:pt x="51418" y="6616"/>
                </a:lnTo>
                <a:lnTo>
                  <a:pt x="24658" y="24658"/>
                </a:lnTo>
                <a:lnTo>
                  <a:pt x="6616" y="51418"/>
                </a:lnTo>
                <a:lnTo>
                  <a:pt x="0" y="84188"/>
                </a:lnTo>
                <a:lnTo>
                  <a:pt x="0" y="1002207"/>
                </a:lnTo>
                <a:lnTo>
                  <a:pt x="5100574" y="1002207"/>
                </a:lnTo>
                <a:lnTo>
                  <a:pt x="5133341" y="995593"/>
                </a:lnTo>
                <a:lnTo>
                  <a:pt x="5160097" y="977555"/>
                </a:lnTo>
                <a:lnTo>
                  <a:pt x="5178135" y="950799"/>
                </a:lnTo>
                <a:lnTo>
                  <a:pt x="5184749" y="918032"/>
                </a:lnTo>
                <a:lnTo>
                  <a:pt x="5184749" y="0"/>
                </a:lnTo>
                <a:lnTo>
                  <a:pt x="84188" y="0"/>
                </a:lnTo>
                <a:close/>
              </a:path>
            </a:pathLst>
          </a:custGeom>
          <a:ln w="7010">
            <a:solidFill>
              <a:srgbClr val="0058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3A0D195F-FEB9-D4B5-1D62-E6F758991511}"/>
              </a:ext>
            </a:extLst>
          </p:cNvPr>
          <p:cNvSpPr txBox="1">
            <a:spLocks/>
          </p:cNvSpPr>
          <p:nvPr/>
        </p:nvSpPr>
        <p:spPr>
          <a:xfrm>
            <a:off x="6448105" y="1368623"/>
            <a:ext cx="3356296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92BDC205-886E-8FD2-9F4B-1AB61AA55E1B}"/>
              </a:ext>
            </a:extLst>
          </p:cNvPr>
          <p:cNvSpPr txBox="1">
            <a:spLocks/>
          </p:cNvSpPr>
          <p:nvPr/>
        </p:nvSpPr>
        <p:spPr>
          <a:xfrm>
            <a:off x="6035515" y="1724059"/>
            <a:ext cx="4181475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</a:t>
            </a:r>
            <a:r>
              <a:rPr lang="en-US" kern="0" dirty="0">
                <a:latin typeface="TT Commons Bold" panose="02000806030000020004" pitchFamily="2" charset="0"/>
              </a:rPr>
              <a:t>add</a:t>
            </a:r>
            <a:r>
              <a:rPr lang="it-IT" kern="0" dirty="0">
                <a:latin typeface="TT Commons Bold" panose="02000806030000020004" pitchFamily="2" charset="0"/>
              </a:rPr>
              <a:t> text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:a16="http://schemas.microsoft.com/office/drawing/2014/main" id="{3EC358D1-2334-E264-8AB4-506FFE10CB2D}"/>
              </a:ext>
            </a:extLst>
          </p:cNvPr>
          <p:cNvSpPr txBox="1">
            <a:spLocks/>
          </p:cNvSpPr>
          <p:nvPr/>
        </p:nvSpPr>
        <p:spPr>
          <a:xfrm>
            <a:off x="1390026" y="3794630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58" name="Text Placeholder 40">
            <a:extLst>
              <a:ext uri="{FF2B5EF4-FFF2-40B4-BE49-F238E27FC236}">
                <a16:creationId xmlns:a16="http://schemas.microsoft.com/office/drawing/2014/main" id="{FDE95DA9-105A-F9CD-F042-A76E90DCE033}"/>
              </a:ext>
            </a:extLst>
          </p:cNvPr>
          <p:cNvSpPr txBox="1">
            <a:spLocks/>
          </p:cNvSpPr>
          <p:nvPr/>
        </p:nvSpPr>
        <p:spPr>
          <a:xfrm>
            <a:off x="1029896" y="4150066"/>
            <a:ext cx="2983304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393F4E15-9422-978A-EE51-EEB8E433B380}"/>
              </a:ext>
            </a:extLst>
          </p:cNvPr>
          <p:cNvSpPr txBox="1">
            <a:spLocks/>
          </p:cNvSpPr>
          <p:nvPr/>
        </p:nvSpPr>
        <p:spPr>
          <a:xfrm>
            <a:off x="5123826" y="3794630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3C3531-1E3B-656A-06A4-43A5A2119DFF}"/>
              </a:ext>
            </a:extLst>
          </p:cNvPr>
          <p:cNvSpPr txBox="1">
            <a:spLocks/>
          </p:cNvSpPr>
          <p:nvPr/>
        </p:nvSpPr>
        <p:spPr>
          <a:xfrm>
            <a:off x="4763696" y="4150066"/>
            <a:ext cx="2983304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3119C7EA-4407-2F32-C1C1-565776447A43}"/>
              </a:ext>
            </a:extLst>
          </p:cNvPr>
          <p:cNvSpPr txBox="1">
            <a:spLocks/>
          </p:cNvSpPr>
          <p:nvPr/>
        </p:nvSpPr>
        <p:spPr>
          <a:xfrm>
            <a:off x="8847755" y="3794630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FC07D0C0-B69E-3C7E-F8D5-733511EFFD8C}"/>
              </a:ext>
            </a:extLst>
          </p:cNvPr>
          <p:cNvSpPr txBox="1">
            <a:spLocks/>
          </p:cNvSpPr>
          <p:nvPr/>
        </p:nvSpPr>
        <p:spPr>
          <a:xfrm>
            <a:off x="8487625" y="4150066"/>
            <a:ext cx="2983304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:a16="http://schemas.microsoft.com/office/drawing/2014/main" id="{EBCDAA19-7D4A-DDE4-6133-E27213B5BBE7}"/>
              </a:ext>
            </a:extLst>
          </p:cNvPr>
          <p:cNvSpPr txBox="1">
            <a:spLocks/>
          </p:cNvSpPr>
          <p:nvPr/>
        </p:nvSpPr>
        <p:spPr>
          <a:xfrm>
            <a:off x="12561082" y="3794630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4" name="Text Placeholder 40">
            <a:extLst>
              <a:ext uri="{FF2B5EF4-FFF2-40B4-BE49-F238E27FC236}">
                <a16:creationId xmlns:a16="http://schemas.microsoft.com/office/drawing/2014/main" id="{C15B2830-F518-81A8-B18C-4E694B181A43}"/>
              </a:ext>
            </a:extLst>
          </p:cNvPr>
          <p:cNvSpPr txBox="1">
            <a:spLocks/>
          </p:cNvSpPr>
          <p:nvPr/>
        </p:nvSpPr>
        <p:spPr>
          <a:xfrm>
            <a:off x="12200952" y="4150066"/>
            <a:ext cx="2983304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:a16="http://schemas.microsoft.com/office/drawing/2014/main" id="{219BD029-13FC-F9B9-3B9B-13722AAA8D64}"/>
              </a:ext>
            </a:extLst>
          </p:cNvPr>
          <p:cNvSpPr txBox="1">
            <a:spLocks/>
          </p:cNvSpPr>
          <p:nvPr/>
        </p:nvSpPr>
        <p:spPr>
          <a:xfrm>
            <a:off x="1390026" y="5205709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6" name="Text Placeholder 40">
            <a:extLst>
              <a:ext uri="{FF2B5EF4-FFF2-40B4-BE49-F238E27FC236}">
                <a16:creationId xmlns:a16="http://schemas.microsoft.com/office/drawing/2014/main" id="{0C8730B7-0712-231D-25B3-70C472AC0239}"/>
              </a:ext>
            </a:extLst>
          </p:cNvPr>
          <p:cNvSpPr txBox="1">
            <a:spLocks/>
          </p:cNvSpPr>
          <p:nvPr/>
        </p:nvSpPr>
        <p:spPr>
          <a:xfrm>
            <a:off x="1029896" y="5561145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5A5642F1-6BEC-D33F-866B-ACC48D0671A2}"/>
              </a:ext>
            </a:extLst>
          </p:cNvPr>
          <p:cNvSpPr txBox="1">
            <a:spLocks/>
          </p:cNvSpPr>
          <p:nvPr/>
        </p:nvSpPr>
        <p:spPr>
          <a:xfrm>
            <a:off x="5123826" y="5205709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8" name="Text Placeholder 40">
            <a:extLst>
              <a:ext uri="{FF2B5EF4-FFF2-40B4-BE49-F238E27FC236}">
                <a16:creationId xmlns:a16="http://schemas.microsoft.com/office/drawing/2014/main" id="{948CB773-0031-D38C-F769-A259DAB8D99F}"/>
              </a:ext>
            </a:extLst>
          </p:cNvPr>
          <p:cNvSpPr txBox="1">
            <a:spLocks/>
          </p:cNvSpPr>
          <p:nvPr/>
        </p:nvSpPr>
        <p:spPr>
          <a:xfrm>
            <a:off x="4763696" y="5561145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2CB6F27-185A-351A-4F4F-C3247964B277}"/>
              </a:ext>
            </a:extLst>
          </p:cNvPr>
          <p:cNvSpPr txBox="1">
            <a:spLocks/>
          </p:cNvSpPr>
          <p:nvPr/>
        </p:nvSpPr>
        <p:spPr>
          <a:xfrm>
            <a:off x="8847755" y="5205709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0" name="Text Placeholder 40">
            <a:extLst>
              <a:ext uri="{FF2B5EF4-FFF2-40B4-BE49-F238E27FC236}">
                <a16:creationId xmlns:a16="http://schemas.microsoft.com/office/drawing/2014/main" id="{4BB97DE5-406D-3861-D223-AE3651F9EDAD}"/>
              </a:ext>
            </a:extLst>
          </p:cNvPr>
          <p:cNvSpPr txBox="1">
            <a:spLocks/>
          </p:cNvSpPr>
          <p:nvPr/>
        </p:nvSpPr>
        <p:spPr>
          <a:xfrm>
            <a:off x="8487625" y="5561145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C8D722B6-9FE7-DC0B-0E86-1617A6E29EF1}"/>
              </a:ext>
            </a:extLst>
          </p:cNvPr>
          <p:cNvSpPr txBox="1">
            <a:spLocks/>
          </p:cNvSpPr>
          <p:nvPr/>
        </p:nvSpPr>
        <p:spPr>
          <a:xfrm>
            <a:off x="12561082" y="5205709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2" name="Text Placeholder 40">
            <a:extLst>
              <a:ext uri="{FF2B5EF4-FFF2-40B4-BE49-F238E27FC236}">
                <a16:creationId xmlns:a16="http://schemas.microsoft.com/office/drawing/2014/main" id="{D7EE0B66-CAAF-EB59-4C64-E89FF7341BB6}"/>
              </a:ext>
            </a:extLst>
          </p:cNvPr>
          <p:cNvSpPr txBox="1">
            <a:spLocks/>
          </p:cNvSpPr>
          <p:nvPr/>
        </p:nvSpPr>
        <p:spPr>
          <a:xfrm>
            <a:off x="12200952" y="5561145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:a16="http://schemas.microsoft.com/office/drawing/2014/main" id="{F04A3DCD-9987-3B66-702C-CDAA7D94D80B}"/>
              </a:ext>
            </a:extLst>
          </p:cNvPr>
          <p:cNvSpPr txBox="1">
            <a:spLocks/>
          </p:cNvSpPr>
          <p:nvPr/>
        </p:nvSpPr>
        <p:spPr>
          <a:xfrm>
            <a:off x="1390026" y="6334678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4" name="Text Placeholder 40">
            <a:extLst>
              <a:ext uri="{FF2B5EF4-FFF2-40B4-BE49-F238E27FC236}">
                <a16:creationId xmlns:a16="http://schemas.microsoft.com/office/drawing/2014/main" id="{E27397D7-F369-CD98-BF4B-3EAA9E43F1C5}"/>
              </a:ext>
            </a:extLst>
          </p:cNvPr>
          <p:cNvSpPr txBox="1">
            <a:spLocks/>
          </p:cNvSpPr>
          <p:nvPr/>
        </p:nvSpPr>
        <p:spPr>
          <a:xfrm>
            <a:off x="1029896" y="6690114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5" name="Text Placeholder 25">
            <a:extLst>
              <a:ext uri="{FF2B5EF4-FFF2-40B4-BE49-F238E27FC236}">
                <a16:creationId xmlns:a16="http://schemas.microsoft.com/office/drawing/2014/main" id="{CED9C7A7-F1B9-41C2-E4C0-02CFD66CA41C}"/>
              </a:ext>
            </a:extLst>
          </p:cNvPr>
          <p:cNvSpPr txBox="1">
            <a:spLocks/>
          </p:cNvSpPr>
          <p:nvPr/>
        </p:nvSpPr>
        <p:spPr>
          <a:xfrm>
            <a:off x="5123826" y="6334678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6" name="Text Placeholder 40">
            <a:extLst>
              <a:ext uri="{FF2B5EF4-FFF2-40B4-BE49-F238E27FC236}">
                <a16:creationId xmlns:a16="http://schemas.microsoft.com/office/drawing/2014/main" id="{2F61C36B-DEBA-A982-6D79-1D56D6E046CD}"/>
              </a:ext>
            </a:extLst>
          </p:cNvPr>
          <p:cNvSpPr txBox="1">
            <a:spLocks/>
          </p:cNvSpPr>
          <p:nvPr/>
        </p:nvSpPr>
        <p:spPr>
          <a:xfrm>
            <a:off x="4763696" y="6690114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7" name="Text Placeholder 25">
            <a:extLst>
              <a:ext uri="{FF2B5EF4-FFF2-40B4-BE49-F238E27FC236}">
                <a16:creationId xmlns:a16="http://schemas.microsoft.com/office/drawing/2014/main" id="{C9B427AD-B0D5-29CF-6309-E32D54FDDF31}"/>
              </a:ext>
            </a:extLst>
          </p:cNvPr>
          <p:cNvSpPr txBox="1">
            <a:spLocks/>
          </p:cNvSpPr>
          <p:nvPr/>
        </p:nvSpPr>
        <p:spPr>
          <a:xfrm>
            <a:off x="8847755" y="6334678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CCF259EE-A609-FFE3-1A45-149D6A2D0956}"/>
              </a:ext>
            </a:extLst>
          </p:cNvPr>
          <p:cNvSpPr txBox="1">
            <a:spLocks/>
          </p:cNvSpPr>
          <p:nvPr/>
        </p:nvSpPr>
        <p:spPr>
          <a:xfrm>
            <a:off x="8487625" y="6690114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9" name="Text Placeholder 25">
            <a:extLst>
              <a:ext uri="{FF2B5EF4-FFF2-40B4-BE49-F238E27FC236}">
                <a16:creationId xmlns:a16="http://schemas.microsoft.com/office/drawing/2014/main" id="{0FC0A219-46A0-F07A-77CD-CD4854A0B1F3}"/>
              </a:ext>
            </a:extLst>
          </p:cNvPr>
          <p:cNvSpPr txBox="1">
            <a:spLocks/>
          </p:cNvSpPr>
          <p:nvPr/>
        </p:nvSpPr>
        <p:spPr>
          <a:xfrm>
            <a:off x="12561082" y="6334678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80" name="Text Placeholder 40">
            <a:extLst>
              <a:ext uri="{FF2B5EF4-FFF2-40B4-BE49-F238E27FC236}">
                <a16:creationId xmlns:a16="http://schemas.microsoft.com/office/drawing/2014/main" id="{3B34623C-02FF-B0D8-6870-FC92573CEAFE}"/>
              </a:ext>
            </a:extLst>
          </p:cNvPr>
          <p:cNvSpPr txBox="1">
            <a:spLocks/>
          </p:cNvSpPr>
          <p:nvPr/>
        </p:nvSpPr>
        <p:spPr>
          <a:xfrm>
            <a:off x="12200952" y="6690114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4991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fire pit with chairs and a lawn in the background&#10;&#10;Description automatically generated">
            <a:extLst>
              <a:ext uri="{FF2B5EF4-FFF2-40B4-BE49-F238E27FC236}">
                <a16:creationId xmlns:a16="http://schemas.microsoft.com/office/drawing/2014/main" id="{731BFD35-E746-8679-C3A1-568E2A3F329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B95039A-0985-CEFC-88DD-F6BEFC79043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BE31A7E-773B-9414-A542-4E610826CA9C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966849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3A9A5FF-9068-CACA-12F3-E9D5BB2FFC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CB8059-1E5F-1F3E-DDBC-1A7089326E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9461705-DD61-6519-7433-D586E6CDCE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01B96ED-3A55-3D0A-4E9F-97CA1C5A0D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BD63C9E-8D65-0E33-ACE9-E80C359DC8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C5FAD61-9F17-4226-733C-298BF88B30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2114791-0834-AEFD-4C59-F70D39DD67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24EA8-EAA7-BA7C-6D76-C7A377DA35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9A90A-884A-894B-9063-85888B5BBD5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9FF99-4D46-5582-18C0-53CD21081BF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0AF0CC-73F3-D8C1-2A37-01C8554417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8B37A-FB21-A4BD-8EA5-92FA0431BE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751532-133A-3F57-2CF8-52759082075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5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15F040-0936-19C3-C3B4-558BA6E369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95D47F-CFFF-CFF8-93E8-71E6D5F84D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7069CE-04B0-5233-A4CC-245A904A1A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88969E-2875-CA58-3266-8EBCB178060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59FC53-4FED-F87C-627C-A9BC24D25E5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26029-D7D4-E0E5-D407-DCF11FE93AE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53840-A942-A1AA-8F08-B2CC1F32A7F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E0ED54-EFF2-1C2C-250F-81620BBC10E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81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DDF09-04F8-60C4-B0B8-8FBA63DCEC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41D5A8-700C-F182-7B97-A10617E54452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83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BD0A0-49FF-1834-2A54-A51BD05826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Slide Headline Here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545D8-8BF7-C756-0CFE-D9137F39D637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F7AA5-10FB-32AC-426A-A110ECF715B7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09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E27007-1BC4-CBAB-D2B1-A1FD964FCE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C1AAC-BBB7-1053-3D58-946D0992B180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FAA2B-3F11-A0C6-34CD-D3B5872B0AE7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D67E5D-5AB3-621F-AF74-6538B2E38A95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62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2D7FB-B51E-721C-3B5B-DD176518C6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8AAC2-0194-3491-8EA6-250B14DECA70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4338A0-499E-DDD3-721F-B4552BC30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505359-C775-B842-03CB-6CFE67773DF1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082834-40F4-6488-157E-B8304BEA63D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71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814C39-8EC3-B8D9-82F4-1BA0A49D1C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1A8F-8CF3-21B2-7B20-BE0B1FBF3EC8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8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5EF1-19A2-6798-74CC-25851C037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0B0D346-DC9C-2BBC-5518-54FBA5EA0E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Picture Placeholder 12" descr="A pool and a couch&#10;&#10;Description automatically generated">
            <a:extLst>
              <a:ext uri="{FF2B5EF4-FFF2-40B4-BE49-F238E27FC236}">
                <a16:creationId xmlns:a16="http://schemas.microsoft.com/office/drawing/2014/main" id="{B424C4C6-F96C-4FB2-0E74-FEF16DC7147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4ECFF-17A5-346C-8E33-A490FDD2E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</p:spTree>
    <p:extLst>
      <p:ext uri="{BB962C8B-B14F-4D97-AF65-F5344CB8AC3E}">
        <p14:creationId xmlns:p14="http://schemas.microsoft.com/office/powerpoint/2010/main" val="1611233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7ADD7-33FF-74FC-8F4B-8FBC1B937F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97AE-5B5F-D154-FC1A-11B06925A17C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72F85-77D0-D70F-B740-A349C166CC95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EF1F1B-4743-BEB5-4F75-3FAA16580D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C0D7D2-1BEF-7379-772D-E5A16C26BACC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E29591-1556-79E7-1944-6DBDB4A4AD99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4615E3-0FB8-0171-A7DA-3C86DD472F29}"/>
              </a:ext>
            </a:extLst>
          </p:cNvPr>
          <p:cNvSpPr>
            <a:spLocks noGrp="1"/>
          </p:cNvSpPr>
          <p:nvPr>
            <p:ph sz="half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08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CEE68E-6FA9-E2C5-DD8C-42FD7F09BE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3D2F4E-F2C3-08E9-3ACA-6977CFA8FA28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C9E69C-78DE-D236-370E-9A019732B9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58ABBB-D17F-F381-5C27-CBC7DD04C5D5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A3C17D-92BA-DB02-E1B2-04C1E09072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77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50D89-64D8-892C-1C98-7F751AB3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FFEAB-7DEA-B377-252B-8BA30E04E6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CF90D-2DF6-AA15-7405-446BC6E3AC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Contact info 1</a:t>
            </a:r>
          </a:p>
          <a:p>
            <a:r>
              <a:rPr lang="en-US" dirty="0"/>
              <a:t>Contact info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8F5034-FD9C-3B4E-427A-A474C8DB84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F5440A-DFD9-4732-E726-51A045248EA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Contact info 3</a:t>
            </a:r>
          </a:p>
          <a:p>
            <a:r>
              <a:rPr lang="en-US" dirty="0"/>
              <a:t>Contact info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7D9C73-427C-3D44-DCE1-E7B8DA8495F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8D897C-00AE-83AC-8324-4D27D433E4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Contact info 5</a:t>
            </a:r>
          </a:p>
          <a:p>
            <a:r>
              <a:rPr lang="en-US" dirty="0"/>
              <a:t>Contact info 6</a:t>
            </a:r>
          </a:p>
        </p:txBody>
      </p:sp>
    </p:spTree>
    <p:extLst>
      <p:ext uri="{BB962C8B-B14F-4D97-AF65-F5344CB8AC3E}">
        <p14:creationId xmlns:p14="http://schemas.microsoft.com/office/powerpoint/2010/main" val="568343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34">
            <a:extLst>
              <a:ext uri="{FF2B5EF4-FFF2-40B4-BE49-F238E27FC236}">
                <a16:creationId xmlns:a16="http://schemas.microsoft.com/office/drawing/2014/main" id="{2542FEF3-7469-F498-5857-502F889C6118}"/>
              </a:ext>
            </a:extLst>
          </p:cNvPr>
          <p:cNvSpPr txBox="1"/>
          <p:nvPr/>
        </p:nvSpPr>
        <p:spPr>
          <a:xfrm>
            <a:off x="1022922" y="721237"/>
            <a:ext cx="4504118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300" spc="13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Brand Index</a:t>
            </a:r>
            <a:endParaRPr sz="43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47" name="object 34">
            <a:extLst>
              <a:ext uri="{FF2B5EF4-FFF2-40B4-BE49-F238E27FC236}">
                <a16:creationId xmlns:a16="http://schemas.microsoft.com/office/drawing/2014/main" id="{1952EA47-E21B-D2DE-A7E6-49DC9F794B99}"/>
              </a:ext>
            </a:extLst>
          </p:cNvPr>
          <p:cNvSpPr txBox="1"/>
          <p:nvPr/>
        </p:nvSpPr>
        <p:spPr>
          <a:xfrm>
            <a:off x="7402793" y="7264845"/>
            <a:ext cx="459047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LIVE WELL OUTSIDE LOCK-UPS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50" name="object 37">
            <a:extLst>
              <a:ext uri="{FF2B5EF4-FFF2-40B4-BE49-F238E27FC236}">
                <a16:creationId xmlns:a16="http://schemas.microsoft.com/office/drawing/2014/main" id="{67FEF34E-5162-C360-36EF-050A22656500}"/>
              </a:ext>
            </a:extLst>
          </p:cNvPr>
          <p:cNvSpPr txBox="1"/>
          <p:nvPr/>
        </p:nvSpPr>
        <p:spPr>
          <a:xfrm>
            <a:off x="1022998" y="7264845"/>
            <a:ext cx="29902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BRAND LOGOS</a:t>
            </a:r>
            <a:r>
              <a:rPr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 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grpSp>
        <p:nvGrpSpPr>
          <p:cNvPr id="152" name="object 39">
            <a:extLst>
              <a:ext uri="{FF2B5EF4-FFF2-40B4-BE49-F238E27FC236}">
                <a16:creationId xmlns:a16="http://schemas.microsoft.com/office/drawing/2014/main" id="{BE32DAA6-7707-DF25-2A6C-7EBFB6CE7067}"/>
              </a:ext>
            </a:extLst>
          </p:cNvPr>
          <p:cNvGrpSpPr/>
          <p:nvPr/>
        </p:nvGrpSpPr>
        <p:grpSpPr>
          <a:xfrm>
            <a:off x="10947400" y="4136518"/>
            <a:ext cx="3218180" cy="803275"/>
            <a:chOff x="10122218" y="3078513"/>
            <a:chExt cx="3218180" cy="803275"/>
          </a:xfrm>
        </p:grpSpPr>
        <p:sp>
          <p:nvSpPr>
            <p:cNvPr id="153" name="object 40">
              <a:extLst>
                <a:ext uri="{FF2B5EF4-FFF2-40B4-BE49-F238E27FC236}">
                  <a16:creationId xmlns:a16="http://schemas.microsoft.com/office/drawing/2014/main" id="{8BC58C88-3A52-69EB-B32F-264D2C1010CB}"/>
                </a:ext>
              </a:extLst>
            </p:cNvPr>
            <p:cNvSpPr/>
            <p:nvPr/>
          </p:nvSpPr>
          <p:spPr>
            <a:xfrm>
              <a:off x="10122218" y="3078513"/>
              <a:ext cx="3218180" cy="803275"/>
            </a:xfrm>
            <a:custGeom>
              <a:avLst/>
              <a:gdLst/>
              <a:ahLst/>
              <a:cxnLst/>
              <a:rect l="l" t="t" r="r" b="b"/>
              <a:pathLst>
                <a:path w="3218180" h="803275">
                  <a:moveTo>
                    <a:pt x="3217900" y="0"/>
                  </a:moveTo>
                  <a:lnTo>
                    <a:pt x="92684" y="0"/>
                  </a:lnTo>
                  <a:lnTo>
                    <a:pt x="56610" y="7284"/>
                  </a:lnTo>
                  <a:lnTo>
                    <a:pt x="27149" y="27151"/>
                  </a:lnTo>
                  <a:lnTo>
                    <a:pt x="7284" y="56616"/>
                  </a:lnTo>
                  <a:lnTo>
                    <a:pt x="0" y="92697"/>
                  </a:lnTo>
                  <a:lnTo>
                    <a:pt x="0" y="802805"/>
                  </a:lnTo>
                  <a:lnTo>
                    <a:pt x="3125216" y="802805"/>
                  </a:lnTo>
                  <a:lnTo>
                    <a:pt x="3161289" y="795520"/>
                  </a:lnTo>
                  <a:lnTo>
                    <a:pt x="3190751" y="775654"/>
                  </a:lnTo>
                  <a:lnTo>
                    <a:pt x="3210615" y="746189"/>
                  </a:lnTo>
                  <a:lnTo>
                    <a:pt x="3217900" y="710107"/>
                  </a:lnTo>
                  <a:lnTo>
                    <a:pt x="3217900" y="0"/>
                  </a:lnTo>
                  <a:close/>
                </a:path>
              </a:pathLst>
            </a:custGeom>
            <a:solidFill>
              <a:srgbClr val="00583D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sp>
          <p:nvSpPr>
            <p:cNvPr id="154" name="object 41">
              <a:extLst>
                <a:ext uri="{FF2B5EF4-FFF2-40B4-BE49-F238E27FC236}">
                  <a16:creationId xmlns:a16="http://schemas.microsoft.com/office/drawing/2014/main" id="{5AC931F2-1252-08CA-8CB6-3409680ACCB4}"/>
                </a:ext>
              </a:extLst>
            </p:cNvPr>
            <p:cNvSpPr/>
            <p:nvPr/>
          </p:nvSpPr>
          <p:spPr>
            <a:xfrm>
              <a:off x="10316197" y="3324313"/>
              <a:ext cx="314960" cy="293370"/>
            </a:xfrm>
            <a:custGeom>
              <a:avLst/>
              <a:gdLst/>
              <a:ahLst/>
              <a:cxnLst/>
              <a:rect l="l" t="t" r="r" b="b"/>
              <a:pathLst>
                <a:path w="314959" h="293370">
                  <a:moveTo>
                    <a:pt x="200037" y="209181"/>
                  </a:moveTo>
                  <a:lnTo>
                    <a:pt x="188087" y="208381"/>
                  </a:lnTo>
                  <a:lnTo>
                    <a:pt x="182105" y="234480"/>
                  </a:lnTo>
                  <a:lnTo>
                    <a:pt x="170992" y="255752"/>
                  </a:lnTo>
                  <a:lnTo>
                    <a:pt x="152501" y="270078"/>
                  </a:lnTo>
                  <a:lnTo>
                    <a:pt x="124333" y="275323"/>
                  </a:lnTo>
                  <a:lnTo>
                    <a:pt x="73723" y="275323"/>
                  </a:lnTo>
                  <a:lnTo>
                    <a:pt x="73723" y="47802"/>
                  </a:lnTo>
                  <a:lnTo>
                    <a:pt x="76187" y="31686"/>
                  </a:lnTo>
                  <a:lnTo>
                    <a:pt x="82981" y="22555"/>
                  </a:lnTo>
                  <a:lnTo>
                    <a:pt x="93218" y="18275"/>
                  </a:lnTo>
                  <a:lnTo>
                    <a:pt x="105994" y="16725"/>
                  </a:lnTo>
                  <a:lnTo>
                    <a:pt x="105994" y="5168"/>
                  </a:lnTo>
                  <a:lnTo>
                    <a:pt x="0" y="5168"/>
                  </a:lnTo>
                  <a:lnTo>
                    <a:pt x="0" y="16725"/>
                  </a:lnTo>
                  <a:lnTo>
                    <a:pt x="12598" y="18224"/>
                  </a:lnTo>
                  <a:lnTo>
                    <a:pt x="22860" y="22402"/>
                  </a:lnTo>
                  <a:lnTo>
                    <a:pt x="29756" y="31521"/>
                  </a:lnTo>
                  <a:lnTo>
                    <a:pt x="32283" y="47802"/>
                  </a:lnTo>
                  <a:lnTo>
                    <a:pt x="32283" y="250621"/>
                  </a:lnTo>
                  <a:lnTo>
                    <a:pt x="29756" y="266865"/>
                  </a:lnTo>
                  <a:lnTo>
                    <a:pt x="22860" y="275882"/>
                  </a:lnTo>
                  <a:lnTo>
                    <a:pt x="12598" y="280047"/>
                  </a:lnTo>
                  <a:lnTo>
                    <a:pt x="0" y="281698"/>
                  </a:lnTo>
                  <a:lnTo>
                    <a:pt x="0" y="293255"/>
                  </a:lnTo>
                  <a:lnTo>
                    <a:pt x="192862" y="293255"/>
                  </a:lnTo>
                  <a:lnTo>
                    <a:pt x="200037" y="209181"/>
                  </a:lnTo>
                  <a:close/>
                </a:path>
                <a:path w="314959" h="293370">
                  <a:moveTo>
                    <a:pt x="286105" y="27889"/>
                  </a:moveTo>
                  <a:lnTo>
                    <a:pt x="283870" y="17145"/>
                  </a:lnTo>
                  <a:lnTo>
                    <a:pt x="277787" y="8267"/>
                  </a:lnTo>
                  <a:lnTo>
                    <a:pt x="268782" y="2222"/>
                  </a:lnTo>
                  <a:lnTo>
                    <a:pt x="257810" y="0"/>
                  </a:lnTo>
                  <a:lnTo>
                    <a:pt x="246824" y="2222"/>
                  </a:lnTo>
                  <a:lnTo>
                    <a:pt x="237832" y="8267"/>
                  </a:lnTo>
                  <a:lnTo>
                    <a:pt x="231749" y="17145"/>
                  </a:lnTo>
                  <a:lnTo>
                    <a:pt x="229514" y="27889"/>
                  </a:lnTo>
                  <a:lnTo>
                    <a:pt x="231800" y="38633"/>
                  </a:lnTo>
                  <a:lnTo>
                    <a:pt x="237985" y="47510"/>
                  </a:lnTo>
                  <a:lnTo>
                    <a:pt x="247002" y="53543"/>
                  </a:lnTo>
                  <a:lnTo>
                    <a:pt x="257810" y="55778"/>
                  </a:lnTo>
                  <a:lnTo>
                    <a:pt x="268617" y="53606"/>
                  </a:lnTo>
                  <a:lnTo>
                    <a:pt x="277634" y="47663"/>
                  </a:lnTo>
                  <a:lnTo>
                    <a:pt x="283806" y="38798"/>
                  </a:lnTo>
                  <a:lnTo>
                    <a:pt x="286105" y="27889"/>
                  </a:lnTo>
                  <a:close/>
                </a:path>
                <a:path w="314959" h="293370">
                  <a:moveTo>
                    <a:pt x="314388" y="282117"/>
                  </a:moveTo>
                  <a:lnTo>
                    <a:pt x="301282" y="280454"/>
                  </a:lnTo>
                  <a:lnTo>
                    <a:pt x="291084" y="276085"/>
                  </a:lnTo>
                  <a:lnTo>
                    <a:pt x="284467" y="267144"/>
                  </a:lnTo>
                  <a:lnTo>
                    <a:pt x="282117" y="251828"/>
                  </a:lnTo>
                  <a:lnTo>
                    <a:pt x="282117" y="92837"/>
                  </a:lnTo>
                  <a:lnTo>
                    <a:pt x="209994" y="92837"/>
                  </a:lnTo>
                  <a:lnTo>
                    <a:pt x="209994" y="103593"/>
                  </a:lnTo>
                  <a:lnTo>
                    <a:pt x="223215" y="105524"/>
                  </a:lnTo>
                  <a:lnTo>
                    <a:pt x="233248" y="110121"/>
                  </a:lnTo>
                  <a:lnTo>
                    <a:pt x="239636" y="119113"/>
                  </a:lnTo>
                  <a:lnTo>
                    <a:pt x="241871" y="134277"/>
                  </a:lnTo>
                  <a:lnTo>
                    <a:pt x="241871" y="251828"/>
                  </a:lnTo>
                  <a:lnTo>
                    <a:pt x="239623" y="266928"/>
                  </a:lnTo>
                  <a:lnTo>
                    <a:pt x="233197" y="275780"/>
                  </a:lnTo>
                  <a:lnTo>
                    <a:pt x="223037" y="280238"/>
                  </a:lnTo>
                  <a:lnTo>
                    <a:pt x="209600" y="282117"/>
                  </a:lnTo>
                  <a:lnTo>
                    <a:pt x="209600" y="293268"/>
                  </a:lnTo>
                  <a:lnTo>
                    <a:pt x="314388" y="293268"/>
                  </a:lnTo>
                  <a:lnTo>
                    <a:pt x="314388" y="282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55" name="object 42">
              <a:extLst>
                <a:ext uri="{FF2B5EF4-FFF2-40B4-BE49-F238E27FC236}">
                  <a16:creationId xmlns:a16="http://schemas.microsoft.com/office/drawing/2014/main" id="{829804C8-B1A6-9AC3-C6A7-EB5D4577AC66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9634" y="3414745"/>
              <a:ext cx="375348" cy="205612"/>
            </a:xfrm>
            <a:prstGeom prst="rect">
              <a:avLst/>
            </a:prstGeom>
          </p:spPr>
        </p:pic>
        <p:sp>
          <p:nvSpPr>
            <p:cNvPr id="156" name="object 43">
              <a:extLst>
                <a:ext uri="{FF2B5EF4-FFF2-40B4-BE49-F238E27FC236}">
                  <a16:creationId xmlns:a16="http://schemas.microsoft.com/office/drawing/2014/main" id="{D6F628D8-0DCB-0BA1-3AEE-BE30C37CD271}"/>
                </a:ext>
              </a:extLst>
            </p:cNvPr>
            <p:cNvSpPr/>
            <p:nvPr/>
          </p:nvSpPr>
          <p:spPr>
            <a:xfrm>
              <a:off x="11030280" y="3329477"/>
              <a:ext cx="412115" cy="288290"/>
            </a:xfrm>
            <a:custGeom>
              <a:avLst/>
              <a:gdLst/>
              <a:ahLst/>
              <a:cxnLst/>
              <a:rect l="l" t="t" r="r" b="b"/>
              <a:pathLst>
                <a:path w="412115" h="288289">
                  <a:moveTo>
                    <a:pt x="411619" y="0"/>
                  </a:moveTo>
                  <a:lnTo>
                    <a:pt x="326745" y="0"/>
                  </a:lnTo>
                  <a:lnTo>
                    <a:pt x="326745" y="11950"/>
                  </a:lnTo>
                  <a:lnTo>
                    <a:pt x="340188" y="13291"/>
                  </a:lnTo>
                  <a:lnTo>
                    <a:pt x="349707" y="17283"/>
                  </a:lnTo>
                  <a:lnTo>
                    <a:pt x="353920" y="25682"/>
                  </a:lnTo>
                  <a:lnTo>
                    <a:pt x="351447" y="40246"/>
                  </a:lnTo>
                  <a:lnTo>
                    <a:pt x="289687" y="220751"/>
                  </a:lnTo>
                  <a:lnTo>
                    <a:pt x="225933" y="40640"/>
                  </a:lnTo>
                  <a:lnTo>
                    <a:pt x="223572" y="26008"/>
                  </a:lnTo>
                  <a:lnTo>
                    <a:pt x="227972" y="17430"/>
                  </a:lnTo>
                  <a:lnTo>
                    <a:pt x="237529" y="13186"/>
                  </a:lnTo>
                  <a:lnTo>
                    <a:pt x="250634" y="11557"/>
                  </a:lnTo>
                  <a:lnTo>
                    <a:pt x="250634" y="0"/>
                  </a:lnTo>
                  <a:lnTo>
                    <a:pt x="140258" y="0"/>
                  </a:lnTo>
                  <a:lnTo>
                    <a:pt x="140258" y="11557"/>
                  </a:lnTo>
                  <a:lnTo>
                    <a:pt x="153680" y="13428"/>
                  </a:lnTo>
                  <a:lnTo>
                    <a:pt x="164820" y="17881"/>
                  </a:lnTo>
                  <a:lnTo>
                    <a:pt x="173941" y="26744"/>
                  </a:lnTo>
                  <a:lnTo>
                    <a:pt x="181305" y="41846"/>
                  </a:lnTo>
                  <a:lnTo>
                    <a:pt x="194449" y="79692"/>
                  </a:lnTo>
                  <a:lnTo>
                    <a:pt x="147040" y="219557"/>
                  </a:lnTo>
                  <a:lnTo>
                    <a:pt x="83680" y="40640"/>
                  </a:lnTo>
                  <a:lnTo>
                    <a:pt x="81028" y="25898"/>
                  </a:lnTo>
                  <a:lnTo>
                    <a:pt x="85172" y="17430"/>
                  </a:lnTo>
                  <a:lnTo>
                    <a:pt x="94545" y="13297"/>
                  </a:lnTo>
                  <a:lnTo>
                    <a:pt x="107581" y="11557"/>
                  </a:lnTo>
                  <a:lnTo>
                    <a:pt x="107581" y="0"/>
                  </a:lnTo>
                  <a:lnTo>
                    <a:pt x="0" y="0"/>
                  </a:lnTo>
                  <a:lnTo>
                    <a:pt x="0" y="11557"/>
                  </a:lnTo>
                  <a:lnTo>
                    <a:pt x="12377" y="13371"/>
                  </a:lnTo>
                  <a:lnTo>
                    <a:pt x="22812" y="17729"/>
                  </a:lnTo>
                  <a:lnTo>
                    <a:pt x="31603" y="26573"/>
                  </a:lnTo>
                  <a:lnTo>
                    <a:pt x="39052" y="41846"/>
                  </a:lnTo>
                  <a:lnTo>
                    <a:pt x="125120" y="287299"/>
                  </a:lnTo>
                  <a:lnTo>
                    <a:pt x="125120" y="288099"/>
                  </a:lnTo>
                  <a:lnTo>
                    <a:pt x="143446" y="288099"/>
                  </a:lnTo>
                  <a:lnTo>
                    <a:pt x="144246" y="284911"/>
                  </a:lnTo>
                  <a:lnTo>
                    <a:pt x="204419" y="107594"/>
                  </a:lnTo>
                  <a:lnTo>
                    <a:pt x="267766" y="288099"/>
                  </a:lnTo>
                  <a:lnTo>
                    <a:pt x="286105" y="288099"/>
                  </a:lnTo>
                  <a:lnTo>
                    <a:pt x="370573" y="42240"/>
                  </a:lnTo>
                  <a:lnTo>
                    <a:pt x="399101" y="13322"/>
                  </a:lnTo>
                  <a:lnTo>
                    <a:pt x="411619" y="11557"/>
                  </a:lnTo>
                  <a:lnTo>
                    <a:pt x="411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57" name="object 44">
              <a:extLst>
                <a:ext uri="{FF2B5EF4-FFF2-40B4-BE49-F238E27FC236}">
                  <a16:creationId xmlns:a16="http://schemas.microsoft.com/office/drawing/2014/main" id="{66F6A554-947C-75BF-6744-5A46F929A0C7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1290" y="3414745"/>
              <a:ext cx="170141" cy="205612"/>
            </a:xfrm>
            <a:prstGeom prst="rect">
              <a:avLst/>
            </a:prstGeom>
          </p:spPr>
        </p:pic>
        <p:sp>
          <p:nvSpPr>
            <p:cNvPr id="158" name="object 45">
              <a:extLst>
                <a:ext uri="{FF2B5EF4-FFF2-40B4-BE49-F238E27FC236}">
                  <a16:creationId xmlns:a16="http://schemas.microsoft.com/office/drawing/2014/main" id="{DAC74978-1868-6ED9-C67B-45F122B1E26B}"/>
                </a:ext>
              </a:extLst>
            </p:cNvPr>
            <p:cNvSpPr/>
            <p:nvPr/>
          </p:nvSpPr>
          <p:spPr>
            <a:xfrm>
              <a:off x="11563426" y="3321519"/>
              <a:ext cx="560070" cy="299085"/>
            </a:xfrm>
            <a:custGeom>
              <a:avLst/>
              <a:gdLst/>
              <a:ahLst/>
              <a:cxnLst/>
              <a:rect l="l" t="t" r="r" b="b"/>
              <a:pathLst>
                <a:path w="560070" h="299085">
                  <a:moveTo>
                    <a:pt x="107188" y="284911"/>
                  </a:moveTo>
                  <a:lnTo>
                    <a:pt x="94246" y="283311"/>
                  </a:lnTo>
                  <a:lnTo>
                    <a:pt x="84023" y="279019"/>
                  </a:lnTo>
                  <a:lnTo>
                    <a:pt x="77317" y="270103"/>
                  </a:lnTo>
                  <a:lnTo>
                    <a:pt x="74917" y="254622"/>
                  </a:lnTo>
                  <a:lnTo>
                    <a:pt x="74917" y="0"/>
                  </a:lnTo>
                  <a:lnTo>
                    <a:pt x="0" y="14338"/>
                  </a:lnTo>
                  <a:lnTo>
                    <a:pt x="2400" y="24701"/>
                  </a:lnTo>
                  <a:lnTo>
                    <a:pt x="15836" y="23888"/>
                  </a:lnTo>
                  <a:lnTo>
                    <a:pt x="25996" y="26238"/>
                  </a:lnTo>
                  <a:lnTo>
                    <a:pt x="32423" y="33604"/>
                  </a:lnTo>
                  <a:lnTo>
                    <a:pt x="34671" y="47815"/>
                  </a:lnTo>
                  <a:lnTo>
                    <a:pt x="34671" y="254622"/>
                  </a:lnTo>
                  <a:lnTo>
                    <a:pt x="32308" y="270103"/>
                  </a:lnTo>
                  <a:lnTo>
                    <a:pt x="25704" y="279019"/>
                  </a:lnTo>
                  <a:lnTo>
                    <a:pt x="15506" y="283311"/>
                  </a:lnTo>
                  <a:lnTo>
                    <a:pt x="2400" y="284911"/>
                  </a:lnTo>
                  <a:lnTo>
                    <a:pt x="2400" y="296062"/>
                  </a:lnTo>
                  <a:lnTo>
                    <a:pt x="107188" y="296062"/>
                  </a:lnTo>
                  <a:lnTo>
                    <a:pt x="107188" y="284911"/>
                  </a:lnTo>
                  <a:close/>
                </a:path>
                <a:path w="560070" h="299085">
                  <a:moveTo>
                    <a:pt x="225132" y="284911"/>
                  </a:moveTo>
                  <a:lnTo>
                    <a:pt x="212191" y="283311"/>
                  </a:lnTo>
                  <a:lnTo>
                    <a:pt x="201968" y="279019"/>
                  </a:lnTo>
                  <a:lnTo>
                    <a:pt x="195262" y="270103"/>
                  </a:lnTo>
                  <a:lnTo>
                    <a:pt x="192862" y="254622"/>
                  </a:lnTo>
                  <a:lnTo>
                    <a:pt x="192862" y="0"/>
                  </a:lnTo>
                  <a:lnTo>
                    <a:pt x="117944" y="14338"/>
                  </a:lnTo>
                  <a:lnTo>
                    <a:pt x="120345" y="24701"/>
                  </a:lnTo>
                  <a:lnTo>
                    <a:pt x="133781" y="23888"/>
                  </a:lnTo>
                  <a:lnTo>
                    <a:pt x="143941" y="26238"/>
                  </a:lnTo>
                  <a:lnTo>
                    <a:pt x="150368" y="33604"/>
                  </a:lnTo>
                  <a:lnTo>
                    <a:pt x="152615" y="47815"/>
                  </a:lnTo>
                  <a:lnTo>
                    <a:pt x="152615" y="254622"/>
                  </a:lnTo>
                  <a:lnTo>
                    <a:pt x="150253" y="270103"/>
                  </a:lnTo>
                  <a:lnTo>
                    <a:pt x="143649" y="279019"/>
                  </a:lnTo>
                  <a:lnTo>
                    <a:pt x="133451" y="283311"/>
                  </a:lnTo>
                  <a:lnTo>
                    <a:pt x="120345" y="284911"/>
                  </a:lnTo>
                  <a:lnTo>
                    <a:pt x="120345" y="296062"/>
                  </a:lnTo>
                  <a:lnTo>
                    <a:pt x="225132" y="296062"/>
                  </a:lnTo>
                  <a:lnTo>
                    <a:pt x="225132" y="284911"/>
                  </a:lnTo>
                  <a:close/>
                </a:path>
                <a:path w="560070" h="299085">
                  <a:moveTo>
                    <a:pt x="559625" y="149428"/>
                  </a:moveTo>
                  <a:lnTo>
                    <a:pt x="552704" y="101384"/>
                  </a:lnTo>
                  <a:lnTo>
                    <a:pt x="533590" y="60820"/>
                  </a:lnTo>
                  <a:lnTo>
                    <a:pt x="511797" y="37249"/>
                  </a:lnTo>
                  <a:lnTo>
                    <a:pt x="511797" y="149034"/>
                  </a:lnTo>
                  <a:lnTo>
                    <a:pt x="505993" y="199110"/>
                  </a:lnTo>
                  <a:lnTo>
                    <a:pt x="489280" y="241312"/>
                  </a:lnTo>
                  <a:lnTo>
                    <a:pt x="462711" y="270446"/>
                  </a:lnTo>
                  <a:lnTo>
                    <a:pt x="427329" y="281317"/>
                  </a:lnTo>
                  <a:lnTo>
                    <a:pt x="391896" y="270510"/>
                  </a:lnTo>
                  <a:lnTo>
                    <a:pt x="365607" y="241515"/>
                  </a:lnTo>
                  <a:lnTo>
                    <a:pt x="349262" y="199453"/>
                  </a:lnTo>
                  <a:lnTo>
                    <a:pt x="343649" y="149428"/>
                  </a:lnTo>
                  <a:lnTo>
                    <a:pt x="349262" y="100330"/>
                  </a:lnTo>
                  <a:lnTo>
                    <a:pt x="365607" y="59169"/>
                  </a:lnTo>
                  <a:lnTo>
                    <a:pt x="391896" y="30848"/>
                  </a:lnTo>
                  <a:lnTo>
                    <a:pt x="427329" y="20320"/>
                  </a:lnTo>
                  <a:lnTo>
                    <a:pt x="462711" y="30734"/>
                  </a:lnTo>
                  <a:lnTo>
                    <a:pt x="489280" y="58826"/>
                  </a:lnTo>
                  <a:lnTo>
                    <a:pt x="505993" y="99834"/>
                  </a:lnTo>
                  <a:lnTo>
                    <a:pt x="511797" y="149034"/>
                  </a:lnTo>
                  <a:lnTo>
                    <a:pt x="511797" y="37249"/>
                  </a:lnTo>
                  <a:lnTo>
                    <a:pt x="504710" y="29578"/>
                  </a:lnTo>
                  <a:lnTo>
                    <a:pt x="487997" y="20320"/>
                  </a:lnTo>
                  <a:lnTo>
                    <a:pt x="468477" y="9486"/>
                  </a:lnTo>
                  <a:lnTo>
                    <a:pt x="427329" y="2387"/>
                  </a:lnTo>
                  <a:lnTo>
                    <a:pt x="386029" y="9486"/>
                  </a:lnTo>
                  <a:lnTo>
                    <a:pt x="349770" y="29578"/>
                  </a:lnTo>
                  <a:lnTo>
                    <a:pt x="320941" y="60820"/>
                  </a:lnTo>
                  <a:lnTo>
                    <a:pt x="301904" y="101384"/>
                  </a:lnTo>
                  <a:lnTo>
                    <a:pt x="295033" y="149428"/>
                  </a:lnTo>
                  <a:lnTo>
                    <a:pt x="301866" y="197408"/>
                  </a:lnTo>
                  <a:lnTo>
                    <a:pt x="320827" y="238518"/>
                  </a:lnTo>
                  <a:lnTo>
                    <a:pt x="349605" y="270586"/>
                  </a:lnTo>
                  <a:lnTo>
                    <a:pt x="385876" y="291426"/>
                  </a:lnTo>
                  <a:lnTo>
                    <a:pt x="427329" y="298856"/>
                  </a:lnTo>
                  <a:lnTo>
                    <a:pt x="468477" y="291426"/>
                  </a:lnTo>
                  <a:lnTo>
                    <a:pt x="486054" y="281317"/>
                  </a:lnTo>
                  <a:lnTo>
                    <a:pt x="504710" y="270586"/>
                  </a:lnTo>
                  <a:lnTo>
                    <a:pt x="533590" y="238518"/>
                  </a:lnTo>
                  <a:lnTo>
                    <a:pt x="552704" y="197408"/>
                  </a:lnTo>
                  <a:lnTo>
                    <a:pt x="559625" y="149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59" name="object 46">
              <a:extLst>
                <a:ext uri="{FF2B5EF4-FFF2-40B4-BE49-F238E27FC236}">
                  <a16:creationId xmlns:a16="http://schemas.microsoft.com/office/drawing/2014/main" id="{97041FAA-9A58-900A-EDAA-380B9A792AB4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32198" y="3415554"/>
              <a:ext cx="222351" cy="202819"/>
            </a:xfrm>
            <a:prstGeom prst="rect">
              <a:avLst/>
            </a:prstGeom>
          </p:spPr>
        </p:pic>
        <p:sp>
          <p:nvSpPr>
            <p:cNvPr id="160" name="object 47">
              <a:extLst>
                <a:ext uri="{FF2B5EF4-FFF2-40B4-BE49-F238E27FC236}">
                  <a16:creationId xmlns:a16="http://schemas.microsoft.com/office/drawing/2014/main" id="{499A454E-3D31-38AA-0F2A-CEFF6DFA97A3}"/>
                </a:ext>
              </a:extLst>
            </p:cNvPr>
            <p:cNvSpPr/>
            <p:nvPr/>
          </p:nvSpPr>
          <p:spPr>
            <a:xfrm>
              <a:off x="12349328" y="3364148"/>
              <a:ext cx="132080" cy="254635"/>
            </a:xfrm>
            <a:custGeom>
              <a:avLst/>
              <a:gdLst/>
              <a:ahLst/>
              <a:cxnLst/>
              <a:rect l="l" t="t" r="r" b="b"/>
              <a:pathLst>
                <a:path w="132079" h="254635">
                  <a:moveTo>
                    <a:pt x="70129" y="0"/>
                  </a:moveTo>
                  <a:lnTo>
                    <a:pt x="58978" y="0"/>
                  </a:lnTo>
                  <a:lnTo>
                    <a:pt x="48767" y="21689"/>
                  </a:lnTo>
                  <a:lnTo>
                    <a:pt x="35866" y="38449"/>
                  </a:lnTo>
                  <a:lnTo>
                    <a:pt x="20872" y="50427"/>
                  </a:lnTo>
                  <a:lnTo>
                    <a:pt x="4381" y="57772"/>
                  </a:lnTo>
                  <a:lnTo>
                    <a:pt x="0" y="58572"/>
                  </a:lnTo>
                  <a:lnTo>
                    <a:pt x="0" y="70523"/>
                  </a:lnTo>
                  <a:lnTo>
                    <a:pt x="28689" y="70523"/>
                  </a:lnTo>
                  <a:lnTo>
                    <a:pt x="28689" y="198437"/>
                  </a:lnTo>
                  <a:lnTo>
                    <a:pt x="31864" y="221002"/>
                  </a:lnTo>
                  <a:lnTo>
                    <a:pt x="41240" y="238783"/>
                  </a:lnTo>
                  <a:lnTo>
                    <a:pt x="56592" y="250438"/>
                  </a:lnTo>
                  <a:lnTo>
                    <a:pt x="77698" y="254622"/>
                  </a:lnTo>
                  <a:lnTo>
                    <a:pt x="94400" y="252106"/>
                  </a:lnTo>
                  <a:lnTo>
                    <a:pt x="108783" y="244659"/>
                  </a:lnTo>
                  <a:lnTo>
                    <a:pt x="121073" y="232430"/>
                  </a:lnTo>
                  <a:lnTo>
                    <a:pt x="131495" y="215569"/>
                  </a:lnTo>
                  <a:lnTo>
                    <a:pt x="122326" y="213182"/>
                  </a:lnTo>
                  <a:lnTo>
                    <a:pt x="114886" y="219500"/>
                  </a:lnTo>
                  <a:lnTo>
                    <a:pt x="107934" y="223691"/>
                  </a:lnTo>
                  <a:lnTo>
                    <a:pt x="101205" y="226015"/>
                  </a:lnTo>
                  <a:lnTo>
                    <a:pt x="94437" y="226733"/>
                  </a:lnTo>
                  <a:lnTo>
                    <a:pt x="83245" y="224597"/>
                  </a:lnTo>
                  <a:lnTo>
                    <a:pt x="75711" y="218314"/>
                  </a:lnTo>
                  <a:lnTo>
                    <a:pt x="71462" y="208071"/>
                  </a:lnTo>
                  <a:lnTo>
                    <a:pt x="70129" y="194056"/>
                  </a:lnTo>
                  <a:lnTo>
                    <a:pt x="70129" y="70523"/>
                  </a:lnTo>
                  <a:lnTo>
                    <a:pt x="124726" y="70523"/>
                  </a:lnTo>
                  <a:lnTo>
                    <a:pt x="124726" y="51396"/>
                  </a:lnTo>
                  <a:lnTo>
                    <a:pt x="70129" y="51396"/>
                  </a:lnTo>
                  <a:lnTo>
                    <a:pt x="7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61" name="object 48">
              <a:extLst>
                <a:ext uri="{FF2B5EF4-FFF2-40B4-BE49-F238E27FC236}">
                  <a16:creationId xmlns:a16="http://schemas.microsoft.com/office/drawing/2014/main" id="{F98ADCA7-FD95-F219-2380-E3CCDB9856E1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1975" y="3413558"/>
              <a:ext cx="144652" cy="205612"/>
            </a:xfrm>
            <a:prstGeom prst="rect">
              <a:avLst/>
            </a:prstGeom>
          </p:spPr>
        </p:pic>
        <p:sp>
          <p:nvSpPr>
            <p:cNvPr id="162" name="object 49">
              <a:extLst>
                <a:ext uri="{FF2B5EF4-FFF2-40B4-BE49-F238E27FC236}">
                  <a16:creationId xmlns:a16="http://schemas.microsoft.com/office/drawing/2014/main" id="{2F00F075-FD42-D8C8-FFB9-FC7986D3133C}"/>
                </a:ext>
              </a:extLst>
            </p:cNvPr>
            <p:cNvSpPr/>
            <p:nvPr/>
          </p:nvSpPr>
          <p:spPr>
            <a:xfrm>
              <a:off x="12653366" y="3319919"/>
              <a:ext cx="314960" cy="299720"/>
            </a:xfrm>
            <a:custGeom>
              <a:avLst/>
              <a:gdLst/>
              <a:ahLst/>
              <a:cxnLst/>
              <a:rect l="l" t="t" r="r" b="b"/>
              <a:pathLst>
                <a:path w="314959" h="299720">
                  <a:moveTo>
                    <a:pt x="76504" y="30683"/>
                  </a:moveTo>
                  <a:lnTo>
                    <a:pt x="74269" y="19939"/>
                  </a:lnTo>
                  <a:lnTo>
                    <a:pt x="68186" y="11061"/>
                  </a:lnTo>
                  <a:lnTo>
                    <a:pt x="59182" y="5029"/>
                  </a:lnTo>
                  <a:lnTo>
                    <a:pt x="48209" y="2794"/>
                  </a:lnTo>
                  <a:lnTo>
                    <a:pt x="37223" y="5029"/>
                  </a:lnTo>
                  <a:lnTo>
                    <a:pt x="28232" y="11061"/>
                  </a:lnTo>
                  <a:lnTo>
                    <a:pt x="22148" y="19939"/>
                  </a:lnTo>
                  <a:lnTo>
                    <a:pt x="19913" y="30683"/>
                  </a:lnTo>
                  <a:lnTo>
                    <a:pt x="22199" y="41427"/>
                  </a:lnTo>
                  <a:lnTo>
                    <a:pt x="28384" y="50304"/>
                  </a:lnTo>
                  <a:lnTo>
                    <a:pt x="37401" y="56349"/>
                  </a:lnTo>
                  <a:lnTo>
                    <a:pt x="48209" y="58572"/>
                  </a:lnTo>
                  <a:lnTo>
                    <a:pt x="59016" y="56400"/>
                  </a:lnTo>
                  <a:lnTo>
                    <a:pt x="68033" y="50457"/>
                  </a:lnTo>
                  <a:lnTo>
                    <a:pt x="74206" y="41605"/>
                  </a:lnTo>
                  <a:lnTo>
                    <a:pt x="76504" y="30683"/>
                  </a:lnTo>
                  <a:close/>
                </a:path>
                <a:path w="314959" h="299720">
                  <a:moveTo>
                    <a:pt x="104787" y="284911"/>
                  </a:moveTo>
                  <a:lnTo>
                    <a:pt x="91668" y="283260"/>
                  </a:lnTo>
                  <a:lnTo>
                    <a:pt x="81470" y="278879"/>
                  </a:lnTo>
                  <a:lnTo>
                    <a:pt x="74866" y="269951"/>
                  </a:lnTo>
                  <a:lnTo>
                    <a:pt x="72517" y="254622"/>
                  </a:lnTo>
                  <a:lnTo>
                    <a:pt x="72517" y="95631"/>
                  </a:lnTo>
                  <a:lnTo>
                    <a:pt x="393" y="95631"/>
                  </a:lnTo>
                  <a:lnTo>
                    <a:pt x="393" y="106387"/>
                  </a:lnTo>
                  <a:lnTo>
                    <a:pt x="13601" y="108331"/>
                  </a:lnTo>
                  <a:lnTo>
                    <a:pt x="23647" y="112915"/>
                  </a:lnTo>
                  <a:lnTo>
                    <a:pt x="30035" y="121907"/>
                  </a:lnTo>
                  <a:lnTo>
                    <a:pt x="32270" y="137071"/>
                  </a:lnTo>
                  <a:lnTo>
                    <a:pt x="32270" y="254622"/>
                  </a:lnTo>
                  <a:lnTo>
                    <a:pt x="30022" y="269722"/>
                  </a:lnTo>
                  <a:lnTo>
                    <a:pt x="23596" y="278587"/>
                  </a:lnTo>
                  <a:lnTo>
                    <a:pt x="13436" y="283044"/>
                  </a:lnTo>
                  <a:lnTo>
                    <a:pt x="0" y="284911"/>
                  </a:lnTo>
                  <a:lnTo>
                    <a:pt x="0" y="296062"/>
                  </a:lnTo>
                  <a:lnTo>
                    <a:pt x="104787" y="296062"/>
                  </a:lnTo>
                  <a:lnTo>
                    <a:pt x="104787" y="284911"/>
                  </a:lnTo>
                  <a:close/>
                </a:path>
                <a:path w="314959" h="299720">
                  <a:moveTo>
                    <a:pt x="314375" y="284899"/>
                  </a:moveTo>
                  <a:lnTo>
                    <a:pt x="301091" y="283260"/>
                  </a:lnTo>
                  <a:lnTo>
                    <a:pt x="290918" y="278879"/>
                  </a:lnTo>
                  <a:lnTo>
                    <a:pt x="284391" y="269951"/>
                  </a:lnTo>
                  <a:lnTo>
                    <a:pt x="284365" y="269760"/>
                  </a:lnTo>
                  <a:lnTo>
                    <a:pt x="282105" y="254622"/>
                  </a:lnTo>
                  <a:lnTo>
                    <a:pt x="282105" y="112369"/>
                  </a:lnTo>
                  <a:lnTo>
                    <a:pt x="282105" y="107581"/>
                  </a:lnTo>
                  <a:lnTo>
                    <a:pt x="282105" y="23672"/>
                  </a:lnTo>
                  <a:lnTo>
                    <a:pt x="282105" y="0"/>
                  </a:lnTo>
                  <a:lnTo>
                    <a:pt x="206794" y="13550"/>
                  </a:lnTo>
                  <a:lnTo>
                    <a:pt x="208381" y="24307"/>
                  </a:lnTo>
                  <a:lnTo>
                    <a:pt x="221602" y="23672"/>
                  </a:lnTo>
                  <a:lnTo>
                    <a:pt x="231648" y="26047"/>
                  </a:lnTo>
                  <a:lnTo>
                    <a:pt x="238036" y="33439"/>
                  </a:lnTo>
                  <a:lnTo>
                    <a:pt x="240271" y="47815"/>
                  </a:lnTo>
                  <a:lnTo>
                    <a:pt x="240271" y="107581"/>
                  </a:lnTo>
                  <a:lnTo>
                    <a:pt x="240271" y="165366"/>
                  </a:lnTo>
                  <a:lnTo>
                    <a:pt x="240271" y="250634"/>
                  </a:lnTo>
                  <a:lnTo>
                    <a:pt x="231394" y="260705"/>
                  </a:lnTo>
                  <a:lnTo>
                    <a:pt x="221627" y="268071"/>
                  </a:lnTo>
                  <a:lnTo>
                    <a:pt x="211124" y="272605"/>
                  </a:lnTo>
                  <a:lnTo>
                    <a:pt x="200025" y="274142"/>
                  </a:lnTo>
                  <a:lnTo>
                    <a:pt x="178993" y="267716"/>
                  </a:lnTo>
                  <a:lnTo>
                    <a:pt x="164198" y="249897"/>
                  </a:lnTo>
                  <a:lnTo>
                    <a:pt x="155473" y="222885"/>
                  </a:lnTo>
                  <a:lnTo>
                    <a:pt x="152603" y="188874"/>
                  </a:lnTo>
                  <a:lnTo>
                    <a:pt x="155790" y="156756"/>
                  </a:lnTo>
                  <a:lnTo>
                    <a:pt x="164947" y="132702"/>
                  </a:lnTo>
                  <a:lnTo>
                    <a:pt x="179489" y="117602"/>
                  </a:lnTo>
                  <a:lnTo>
                    <a:pt x="198831" y="112369"/>
                  </a:lnTo>
                  <a:lnTo>
                    <a:pt x="215379" y="115951"/>
                  </a:lnTo>
                  <a:lnTo>
                    <a:pt x="227914" y="126314"/>
                  </a:lnTo>
                  <a:lnTo>
                    <a:pt x="236258" y="142963"/>
                  </a:lnTo>
                  <a:lnTo>
                    <a:pt x="240271" y="165366"/>
                  </a:lnTo>
                  <a:lnTo>
                    <a:pt x="240271" y="107581"/>
                  </a:lnTo>
                  <a:lnTo>
                    <a:pt x="229222" y="101841"/>
                  </a:lnTo>
                  <a:lnTo>
                    <a:pt x="217703" y="97726"/>
                  </a:lnTo>
                  <a:lnTo>
                    <a:pt x="205803" y="95262"/>
                  </a:lnTo>
                  <a:lnTo>
                    <a:pt x="193649" y="94437"/>
                  </a:lnTo>
                  <a:lnTo>
                    <a:pt x="160756" y="101168"/>
                  </a:lnTo>
                  <a:lnTo>
                    <a:pt x="133477" y="121094"/>
                  </a:lnTo>
                  <a:lnTo>
                    <a:pt x="114858" y="153784"/>
                  </a:lnTo>
                  <a:lnTo>
                    <a:pt x="107975" y="198831"/>
                  </a:lnTo>
                  <a:lnTo>
                    <a:pt x="113919" y="241985"/>
                  </a:lnTo>
                  <a:lnTo>
                    <a:pt x="130136" y="273596"/>
                  </a:lnTo>
                  <a:lnTo>
                    <a:pt x="154203" y="293027"/>
                  </a:lnTo>
                  <a:lnTo>
                    <a:pt x="183680" y="299643"/>
                  </a:lnTo>
                  <a:lnTo>
                    <a:pt x="200444" y="297561"/>
                  </a:lnTo>
                  <a:lnTo>
                    <a:pt x="215900" y="291579"/>
                  </a:lnTo>
                  <a:lnTo>
                    <a:pt x="229793" y="282168"/>
                  </a:lnTo>
                  <a:lnTo>
                    <a:pt x="237591" y="274142"/>
                  </a:lnTo>
                  <a:lnTo>
                    <a:pt x="241858" y="269760"/>
                  </a:lnTo>
                  <a:lnTo>
                    <a:pt x="243395" y="276618"/>
                  </a:lnTo>
                  <a:lnTo>
                    <a:pt x="245541" y="283362"/>
                  </a:lnTo>
                  <a:lnTo>
                    <a:pt x="248132" y="289877"/>
                  </a:lnTo>
                  <a:lnTo>
                    <a:pt x="251028" y="296062"/>
                  </a:lnTo>
                  <a:lnTo>
                    <a:pt x="314375" y="296062"/>
                  </a:lnTo>
                  <a:lnTo>
                    <a:pt x="314375" y="28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63" name="object 50">
              <a:extLst>
                <a:ext uri="{FF2B5EF4-FFF2-40B4-BE49-F238E27FC236}">
                  <a16:creationId xmlns:a16="http://schemas.microsoft.com/office/drawing/2014/main" id="{55E3D439-3B1C-E755-3851-31649645FC9C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67743" y="3413152"/>
              <a:ext cx="170141" cy="205612"/>
            </a:xfrm>
            <a:prstGeom prst="rect">
              <a:avLst/>
            </a:prstGeom>
          </p:spPr>
        </p:pic>
      </p:grpSp>
      <p:grpSp>
        <p:nvGrpSpPr>
          <p:cNvPr id="175" name="object 62">
            <a:extLst>
              <a:ext uri="{FF2B5EF4-FFF2-40B4-BE49-F238E27FC236}">
                <a16:creationId xmlns:a16="http://schemas.microsoft.com/office/drawing/2014/main" id="{F5661308-37E0-73EA-F21C-07C4CE6F9FBE}"/>
              </a:ext>
            </a:extLst>
          </p:cNvPr>
          <p:cNvGrpSpPr/>
          <p:nvPr/>
        </p:nvGrpSpPr>
        <p:grpSpPr>
          <a:xfrm>
            <a:off x="9183420" y="5474460"/>
            <a:ext cx="1560830" cy="1331595"/>
            <a:chOff x="11887961" y="5002248"/>
            <a:chExt cx="1560830" cy="1331595"/>
          </a:xfrm>
        </p:grpSpPr>
        <p:sp>
          <p:nvSpPr>
            <p:cNvPr id="176" name="object 63">
              <a:extLst>
                <a:ext uri="{FF2B5EF4-FFF2-40B4-BE49-F238E27FC236}">
                  <a16:creationId xmlns:a16="http://schemas.microsoft.com/office/drawing/2014/main" id="{4E8AE559-FA74-64F0-6005-E486FAED596E}"/>
                </a:ext>
              </a:extLst>
            </p:cNvPr>
            <p:cNvSpPr/>
            <p:nvPr/>
          </p:nvSpPr>
          <p:spPr>
            <a:xfrm>
              <a:off x="11887961" y="5002248"/>
              <a:ext cx="1560830" cy="1331595"/>
            </a:xfrm>
            <a:custGeom>
              <a:avLst/>
              <a:gdLst/>
              <a:ahLst/>
              <a:cxnLst/>
              <a:rect l="l" t="t" r="r" b="b"/>
              <a:pathLst>
                <a:path w="1560830" h="1331595">
                  <a:moveTo>
                    <a:pt x="1560829" y="0"/>
                  </a:moveTo>
                  <a:lnTo>
                    <a:pt x="80594" y="0"/>
                  </a:lnTo>
                  <a:lnTo>
                    <a:pt x="49222" y="6333"/>
                  </a:lnTo>
                  <a:lnTo>
                    <a:pt x="23604" y="23604"/>
                  </a:lnTo>
                  <a:lnTo>
                    <a:pt x="6333" y="49222"/>
                  </a:lnTo>
                  <a:lnTo>
                    <a:pt x="0" y="80594"/>
                  </a:lnTo>
                  <a:lnTo>
                    <a:pt x="0" y="1331023"/>
                  </a:lnTo>
                  <a:lnTo>
                    <a:pt x="1480235" y="1331023"/>
                  </a:lnTo>
                  <a:lnTo>
                    <a:pt x="1511607" y="1324690"/>
                  </a:lnTo>
                  <a:lnTo>
                    <a:pt x="1537225" y="1307418"/>
                  </a:lnTo>
                  <a:lnTo>
                    <a:pt x="1554496" y="1281801"/>
                  </a:lnTo>
                  <a:lnTo>
                    <a:pt x="1560829" y="1250429"/>
                  </a:lnTo>
                  <a:lnTo>
                    <a:pt x="1560829" y="0"/>
                  </a:lnTo>
                  <a:close/>
                </a:path>
              </a:pathLst>
            </a:custGeom>
            <a:solidFill>
              <a:srgbClr val="00583D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sp>
          <p:nvSpPr>
            <p:cNvPr id="177" name="object 64">
              <a:extLst>
                <a:ext uri="{FF2B5EF4-FFF2-40B4-BE49-F238E27FC236}">
                  <a16:creationId xmlns:a16="http://schemas.microsoft.com/office/drawing/2014/main" id="{37BAFF53-BB0D-967A-5F14-6A7359BDD56E}"/>
                </a:ext>
              </a:extLst>
            </p:cNvPr>
            <p:cNvSpPr/>
            <p:nvPr/>
          </p:nvSpPr>
          <p:spPr>
            <a:xfrm>
              <a:off x="12046229" y="5126075"/>
              <a:ext cx="311150" cy="290195"/>
            </a:xfrm>
            <a:custGeom>
              <a:avLst/>
              <a:gdLst/>
              <a:ahLst/>
              <a:cxnLst/>
              <a:rect l="l" t="t" r="r" b="b"/>
              <a:pathLst>
                <a:path w="311150" h="290195">
                  <a:moveTo>
                    <a:pt x="197624" y="206679"/>
                  </a:moveTo>
                  <a:lnTo>
                    <a:pt x="185813" y="205892"/>
                  </a:lnTo>
                  <a:lnTo>
                    <a:pt x="179895" y="231673"/>
                  </a:lnTo>
                  <a:lnTo>
                    <a:pt x="168935" y="252704"/>
                  </a:lnTo>
                  <a:lnTo>
                    <a:pt x="150660" y="266852"/>
                  </a:lnTo>
                  <a:lnTo>
                    <a:pt x="122821" y="272034"/>
                  </a:lnTo>
                  <a:lnTo>
                    <a:pt x="72834" y="272034"/>
                  </a:lnTo>
                  <a:lnTo>
                    <a:pt x="72834" y="47244"/>
                  </a:lnTo>
                  <a:lnTo>
                    <a:pt x="75272" y="31318"/>
                  </a:lnTo>
                  <a:lnTo>
                    <a:pt x="81991" y="22301"/>
                  </a:lnTo>
                  <a:lnTo>
                    <a:pt x="92100" y="18072"/>
                  </a:lnTo>
                  <a:lnTo>
                    <a:pt x="104711" y="16535"/>
                  </a:lnTo>
                  <a:lnTo>
                    <a:pt x="104711" y="5118"/>
                  </a:lnTo>
                  <a:lnTo>
                    <a:pt x="0" y="5118"/>
                  </a:lnTo>
                  <a:lnTo>
                    <a:pt x="0" y="16535"/>
                  </a:lnTo>
                  <a:lnTo>
                    <a:pt x="12458" y="18021"/>
                  </a:lnTo>
                  <a:lnTo>
                    <a:pt x="22593" y="22148"/>
                  </a:lnTo>
                  <a:lnTo>
                    <a:pt x="29400" y="31153"/>
                  </a:lnTo>
                  <a:lnTo>
                    <a:pt x="31889" y="47244"/>
                  </a:lnTo>
                  <a:lnTo>
                    <a:pt x="31889" y="247624"/>
                  </a:lnTo>
                  <a:lnTo>
                    <a:pt x="29400" y="263664"/>
                  </a:lnTo>
                  <a:lnTo>
                    <a:pt x="22593" y="272580"/>
                  </a:lnTo>
                  <a:lnTo>
                    <a:pt x="12458" y="276694"/>
                  </a:lnTo>
                  <a:lnTo>
                    <a:pt x="0" y="278333"/>
                  </a:lnTo>
                  <a:lnTo>
                    <a:pt x="0" y="289750"/>
                  </a:lnTo>
                  <a:lnTo>
                    <a:pt x="190538" y="289750"/>
                  </a:lnTo>
                  <a:lnTo>
                    <a:pt x="197624" y="206679"/>
                  </a:lnTo>
                  <a:close/>
                </a:path>
                <a:path w="311150" h="290195">
                  <a:moveTo>
                    <a:pt x="282663" y="27559"/>
                  </a:moveTo>
                  <a:lnTo>
                    <a:pt x="280454" y="16941"/>
                  </a:lnTo>
                  <a:lnTo>
                    <a:pt x="274434" y="8178"/>
                  </a:lnTo>
                  <a:lnTo>
                    <a:pt x="265557" y="2209"/>
                  </a:lnTo>
                  <a:lnTo>
                    <a:pt x="254711" y="0"/>
                  </a:lnTo>
                  <a:lnTo>
                    <a:pt x="243865" y="2209"/>
                  </a:lnTo>
                  <a:lnTo>
                    <a:pt x="234975" y="8178"/>
                  </a:lnTo>
                  <a:lnTo>
                    <a:pt x="228955" y="16941"/>
                  </a:lnTo>
                  <a:lnTo>
                    <a:pt x="226758" y="27559"/>
                  </a:lnTo>
                  <a:lnTo>
                    <a:pt x="229019" y="38188"/>
                  </a:lnTo>
                  <a:lnTo>
                    <a:pt x="235115" y="46951"/>
                  </a:lnTo>
                  <a:lnTo>
                    <a:pt x="244030" y="52920"/>
                  </a:lnTo>
                  <a:lnTo>
                    <a:pt x="254711" y="55118"/>
                  </a:lnTo>
                  <a:lnTo>
                    <a:pt x="265379" y="52971"/>
                  </a:lnTo>
                  <a:lnTo>
                    <a:pt x="274294" y="47104"/>
                  </a:lnTo>
                  <a:lnTo>
                    <a:pt x="280390" y="38354"/>
                  </a:lnTo>
                  <a:lnTo>
                    <a:pt x="282663" y="27559"/>
                  </a:lnTo>
                  <a:close/>
                </a:path>
                <a:path w="311150" h="290195">
                  <a:moveTo>
                    <a:pt x="310616" y="278726"/>
                  </a:moveTo>
                  <a:lnTo>
                    <a:pt x="297662" y="277101"/>
                  </a:lnTo>
                  <a:lnTo>
                    <a:pt x="287578" y="272783"/>
                  </a:lnTo>
                  <a:lnTo>
                    <a:pt x="281051" y="263956"/>
                  </a:lnTo>
                  <a:lnTo>
                    <a:pt x="278726" y="248805"/>
                  </a:lnTo>
                  <a:lnTo>
                    <a:pt x="278726" y="91732"/>
                  </a:lnTo>
                  <a:lnTo>
                    <a:pt x="207467" y="91732"/>
                  </a:lnTo>
                  <a:lnTo>
                    <a:pt x="207467" y="102362"/>
                  </a:lnTo>
                  <a:lnTo>
                    <a:pt x="220522" y="104279"/>
                  </a:lnTo>
                  <a:lnTo>
                    <a:pt x="230441" y="108813"/>
                  </a:lnTo>
                  <a:lnTo>
                    <a:pt x="236753" y="117703"/>
                  </a:lnTo>
                  <a:lnTo>
                    <a:pt x="238963" y="132676"/>
                  </a:lnTo>
                  <a:lnTo>
                    <a:pt x="238963" y="248805"/>
                  </a:lnTo>
                  <a:lnTo>
                    <a:pt x="236740" y="263728"/>
                  </a:lnTo>
                  <a:lnTo>
                    <a:pt x="230390" y="272478"/>
                  </a:lnTo>
                  <a:lnTo>
                    <a:pt x="220357" y="276885"/>
                  </a:lnTo>
                  <a:lnTo>
                    <a:pt x="207073" y="278726"/>
                  </a:lnTo>
                  <a:lnTo>
                    <a:pt x="207073" y="289750"/>
                  </a:lnTo>
                  <a:lnTo>
                    <a:pt x="310616" y="289750"/>
                  </a:lnTo>
                  <a:lnTo>
                    <a:pt x="310616" y="278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78" name="object 65">
              <a:extLst>
                <a:ext uri="{FF2B5EF4-FFF2-40B4-BE49-F238E27FC236}">
                  <a16:creationId xmlns:a16="http://schemas.microsoft.com/office/drawing/2014/main" id="{8FDAEE05-AE9F-7ABE-3B9F-E60F6264E8F9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6014" y="5215435"/>
              <a:ext cx="370833" cy="203149"/>
            </a:xfrm>
            <a:prstGeom prst="rect">
              <a:avLst/>
            </a:prstGeom>
          </p:spPr>
        </p:pic>
        <p:sp>
          <p:nvSpPr>
            <p:cNvPr id="179" name="object 66">
              <a:extLst>
                <a:ext uri="{FF2B5EF4-FFF2-40B4-BE49-F238E27FC236}">
                  <a16:creationId xmlns:a16="http://schemas.microsoft.com/office/drawing/2014/main" id="{2E4DB52A-A19C-A655-8240-1AC7E1E8C7CB}"/>
                </a:ext>
              </a:extLst>
            </p:cNvPr>
            <p:cNvSpPr/>
            <p:nvPr/>
          </p:nvSpPr>
          <p:spPr>
            <a:xfrm>
              <a:off x="12025124" y="5514727"/>
              <a:ext cx="407034" cy="285115"/>
            </a:xfrm>
            <a:custGeom>
              <a:avLst/>
              <a:gdLst/>
              <a:ahLst/>
              <a:cxnLst/>
              <a:rect l="l" t="t" r="r" b="b"/>
              <a:pathLst>
                <a:path w="407034" h="285114">
                  <a:moveTo>
                    <a:pt x="406666" y="0"/>
                  </a:moveTo>
                  <a:lnTo>
                    <a:pt x="322808" y="0"/>
                  </a:lnTo>
                  <a:lnTo>
                    <a:pt x="322808" y="11811"/>
                  </a:lnTo>
                  <a:lnTo>
                    <a:pt x="336089" y="13133"/>
                  </a:lnTo>
                  <a:lnTo>
                    <a:pt x="345495" y="17076"/>
                  </a:lnTo>
                  <a:lnTo>
                    <a:pt x="349660" y="25375"/>
                  </a:lnTo>
                  <a:lnTo>
                    <a:pt x="347218" y="39763"/>
                  </a:lnTo>
                  <a:lnTo>
                    <a:pt x="286207" y="218097"/>
                  </a:lnTo>
                  <a:lnTo>
                    <a:pt x="223215" y="40157"/>
                  </a:lnTo>
                  <a:lnTo>
                    <a:pt x="220883" y="25701"/>
                  </a:lnTo>
                  <a:lnTo>
                    <a:pt x="225232" y="17224"/>
                  </a:lnTo>
                  <a:lnTo>
                    <a:pt x="234675" y="13029"/>
                  </a:lnTo>
                  <a:lnTo>
                    <a:pt x="247624" y="11417"/>
                  </a:lnTo>
                  <a:lnTo>
                    <a:pt x="247624" y="0"/>
                  </a:lnTo>
                  <a:lnTo>
                    <a:pt x="138569" y="0"/>
                  </a:lnTo>
                  <a:lnTo>
                    <a:pt x="138569" y="11417"/>
                  </a:lnTo>
                  <a:lnTo>
                    <a:pt x="151826" y="13268"/>
                  </a:lnTo>
                  <a:lnTo>
                    <a:pt x="162831" y="17667"/>
                  </a:lnTo>
                  <a:lnTo>
                    <a:pt x="171843" y="26420"/>
                  </a:lnTo>
                  <a:lnTo>
                    <a:pt x="179120" y="41338"/>
                  </a:lnTo>
                  <a:lnTo>
                    <a:pt x="192112" y="78740"/>
                  </a:lnTo>
                  <a:lnTo>
                    <a:pt x="145262" y="216916"/>
                  </a:lnTo>
                  <a:lnTo>
                    <a:pt x="82677" y="40157"/>
                  </a:lnTo>
                  <a:lnTo>
                    <a:pt x="80054" y="25590"/>
                  </a:lnTo>
                  <a:lnTo>
                    <a:pt x="84147" y="17224"/>
                  </a:lnTo>
                  <a:lnTo>
                    <a:pt x="93406" y="13139"/>
                  </a:lnTo>
                  <a:lnTo>
                    <a:pt x="106286" y="11417"/>
                  </a:lnTo>
                  <a:lnTo>
                    <a:pt x="106286" y="0"/>
                  </a:lnTo>
                  <a:lnTo>
                    <a:pt x="0" y="0"/>
                  </a:lnTo>
                  <a:lnTo>
                    <a:pt x="0" y="11417"/>
                  </a:lnTo>
                  <a:lnTo>
                    <a:pt x="12229" y="13213"/>
                  </a:lnTo>
                  <a:lnTo>
                    <a:pt x="22539" y="17519"/>
                  </a:lnTo>
                  <a:lnTo>
                    <a:pt x="31225" y="26254"/>
                  </a:lnTo>
                  <a:lnTo>
                    <a:pt x="38582" y="41338"/>
                  </a:lnTo>
                  <a:lnTo>
                    <a:pt x="123609" y="283845"/>
                  </a:lnTo>
                  <a:lnTo>
                    <a:pt x="123609" y="284632"/>
                  </a:lnTo>
                  <a:lnTo>
                    <a:pt x="141719" y="284632"/>
                  </a:lnTo>
                  <a:lnTo>
                    <a:pt x="142506" y="281482"/>
                  </a:lnTo>
                  <a:lnTo>
                    <a:pt x="201955" y="106299"/>
                  </a:lnTo>
                  <a:lnTo>
                    <a:pt x="264553" y="284632"/>
                  </a:lnTo>
                  <a:lnTo>
                    <a:pt x="282663" y="284632"/>
                  </a:lnTo>
                  <a:lnTo>
                    <a:pt x="366115" y="41732"/>
                  </a:lnTo>
                  <a:lnTo>
                    <a:pt x="394295" y="13164"/>
                  </a:lnTo>
                  <a:lnTo>
                    <a:pt x="406666" y="11417"/>
                  </a:lnTo>
                  <a:lnTo>
                    <a:pt x="406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80" name="object 67">
              <a:extLst>
                <a:ext uri="{FF2B5EF4-FFF2-40B4-BE49-F238E27FC236}">
                  <a16:creationId xmlns:a16="http://schemas.microsoft.com/office/drawing/2014/main" id="{E361F391-4969-374C-B45E-79F00B6E30D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81786" y="5598966"/>
              <a:ext cx="168097" cy="203149"/>
            </a:xfrm>
            <a:prstGeom prst="rect">
              <a:avLst/>
            </a:prstGeom>
          </p:spPr>
        </p:pic>
        <p:sp>
          <p:nvSpPr>
            <p:cNvPr id="181" name="object 68">
              <a:extLst>
                <a:ext uri="{FF2B5EF4-FFF2-40B4-BE49-F238E27FC236}">
                  <a16:creationId xmlns:a16="http://schemas.microsoft.com/office/drawing/2014/main" id="{47E91610-ED92-0AEF-8502-4481ACFE39B9}"/>
                </a:ext>
              </a:extLst>
            </p:cNvPr>
            <p:cNvSpPr/>
            <p:nvPr/>
          </p:nvSpPr>
          <p:spPr>
            <a:xfrm>
              <a:off x="12048592" y="5506859"/>
              <a:ext cx="725805" cy="631190"/>
            </a:xfrm>
            <a:custGeom>
              <a:avLst/>
              <a:gdLst/>
              <a:ahLst/>
              <a:cxnLst/>
              <a:rect l="l" t="t" r="r" b="b"/>
              <a:pathLst>
                <a:path w="725804" h="631189">
                  <a:moveTo>
                    <a:pt x="261404" y="483489"/>
                  </a:moveTo>
                  <a:lnTo>
                    <a:pt x="254571" y="436029"/>
                  </a:lnTo>
                  <a:lnTo>
                    <a:pt x="235686" y="395960"/>
                  </a:lnTo>
                  <a:lnTo>
                    <a:pt x="214160" y="372681"/>
                  </a:lnTo>
                  <a:lnTo>
                    <a:pt x="214160" y="483095"/>
                  </a:lnTo>
                  <a:lnTo>
                    <a:pt x="208432" y="532574"/>
                  </a:lnTo>
                  <a:lnTo>
                    <a:pt x="191922" y="574281"/>
                  </a:lnTo>
                  <a:lnTo>
                    <a:pt x="165658" y="603059"/>
                  </a:lnTo>
                  <a:lnTo>
                    <a:pt x="130695" y="613791"/>
                  </a:lnTo>
                  <a:lnTo>
                    <a:pt x="95694" y="603110"/>
                  </a:lnTo>
                  <a:lnTo>
                    <a:pt x="69735" y="574471"/>
                  </a:lnTo>
                  <a:lnTo>
                    <a:pt x="53581" y="532904"/>
                  </a:lnTo>
                  <a:lnTo>
                    <a:pt x="48031" y="483489"/>
                  </a:lnTo>
                  <a:lnTo>
                    <a:pt x="53581" y="434987"/>
                  </a:lnTo>
                  <a:lnTo>
                    <a:pt x="69735" y="394322"/>
                  </a:lnTo>
                  <a:lnTo>
                    <a:pt x="95694" y="366344"/>
                  </a:lnTo>
                  <a:lnTo>
                    <a:pt x="130695" y="355942"/>
                  </a:lnTo>
                  <a:lnTo>
                    <a:pt x="165658" y="366229"/>
                  </a:lnTo>
                  <a:lnTo>
                    <a:pt x="191922" y="393979"/>
                  </a:lnTo>
                  <a:lnTo>
                    <a:pt x="208432" y="434492"/>
                  </a:lnTo>
                  <a:lnTo>
                    <a:pt x="214160" y="483095"/>
                  </a:lnTo>
                  <a:lnTo>
                    <a:pt x="214160" y="372681"/>
                  </a:lnTo>
                  <a:lnTo>
                    <a:pt x="207149" y="365086"/>
                  </a:lnTo>
                  <a:lnTo>
                    <a:pt x="190639" y="355942"/>
                  </a:lnTo>
                  <a:lnTo>
                    <a:pt x="171348" y="345236"/>
                  </a:lnTo>
                  <a:lnTo>
                    <a:pt x="130695" y="338226"/>
                  </a:lnTo>
                  <a:lnTo>
                    <a:pt x="89903" y="345236"/>
                  </a:lnTo>
                  <a:lnTo>
                    <a:pt x="54089" y="365086"/>
                  </a:lnTo>
                  <a:lnTo>
                    <a:pt x="25603" y="395960"/>
                  </a:lnTo>
                  <a:lnTo>
                    <a:pt x="6794" y="436029"/>
                  </a:lnTo>
                  <a:lnTo>
                    <a:pt x="0" y="483489"/>
                  </a:lnTo>
                  <a:lnTo>
                    <a:pt x="6756" y="530885"/>
                  </a:lnTo>
                  <a:lnTo>
                    <a:pt x="25488" y="571500"/>
                  </a:lnTo>
                  <a:lnTo>
                    <a:pt x="53911" y="603186"/>
                  </a:lnTo>
                  <a:lnTo>
                    <a:pt x="89750" y="623773"/>
                  </a:lnTo>
                  <a:lnTo>
                    <a:pt x="130695" y="631113"/>
                  </a:lnTo>
                  <a:lnTo>
                    <a:pt x="171348" y="623773"/>
                  </a:lnTo>
                  <a:lnTo>
                    <a:pt x="188709" y="613791"/>
                  </a:lnTo>
                  <a:lnTo>
                    <a:pt x="207149" y="603186"/>
                  </a:lnTo>
                  <a:lnTo>
                    <a:pt x="235686" y="571500"/>
                  </a:lnTo>
                  <a:lnTo>
                    <a:pt x="254571" y="530885"/>
                  </a:lnTo>
                  <a:lnTo>
                    <a:pt x="261404" y="483489"/>
                  </a:lnTo>
                  <a:close/>
                </a:path>
                <a:path w="725804" h="631189">
                  <a:moveTo>
                    <a:pt x="609155" y="281482"/>
                  </a:moveTo>
                  <a:lnTo>
                    <a:pt x="596366" y="279908"/>
                  </a:lnTo>
                  <a:lnTo>
                    <a:pt x="586270" y="275666"/>
                  </a:lnTo>
                  <a:lnTo>
                    <a:pt x="579653" y="266865"/>
                  </a:lnTo>
                  <a:lnTo>
                    <a:pt x="577265" y="251561"/>
                  </a:lnTo>
                  <a:lnTo>
                    <a:pt x="577265" y="0"/>
                  </a:lnTo>
                  <a:lnTo>
                    <a:pt x="503250" y="14173"/>
                  </a:lnTo>
                  <a:lnTo>
                    <a:pt x="505612" y="24409"/>
                  </a:lnTo>
                  <a:lnTo>
                    <a:pt x="518909" y="23596"/>
                  </a:lnTo>
                  <a:lnTo>
                    <a:pt x="528942" y="25933"/>
                  </a:lnTo>
                  <a:lnTo>
                    <a:pt x="535292" y="33210"/>
                  </a:lnTo>
                  <a:lnTo>
                    <a:pt x="537502" y="47244"/>
                  </a:lnTo>
                  <a:lnTo>
                    <a:pt x="537502" y="251561"/>
                  </a:lnTo>
                  <a:lnTo>
                    <a:pt x="535178" y="266865"/>
                  </a:lnTo>
                  <a:lnTo>
                    <a:pt x="528650" y="275666"/>
                  </a:lnTo>
                  <a:lnTo>
                    <a:pt x="518566" y="279908"/>
                  </a:lnTo>
                  <a:lnTo>
                    <a:pt x="505612" y="281482"/>
                  </a:lnTo>
                  <a:lnTo>
                    <a:pt x="505612" y="292506"/>
                  </a:lnTo>
                  <a:lnTo>
                    <a:pt x="609155" y="292506"/>
                  </a:lnTo>
                  <a:lnTo>
                    <a:pt x="609155" y="281482"/>
                  </a:lnTo>
                  <a:close/>
                </a:path>
                <a:path w="725804" h="631189">
                  <a:moveTo>
                    <a:pt x="725690" y="281482"/>
                  </a:moveTo>
                  <a:lnTo>
                    <a:pt x="712889" y="279908"/>
                  </a:lnTo>
                  <a:lnTo>
                    <a:pt x="702805" y="275666"/>
                  </a:lnTo>
                  <a:lnTo>
                    <a:pt x="696175" y="266865"/>
                  </a:lnTo>
                  <a:lnTo>
                    <a:pt x="693801" y="251561"/>
                  </a:lnTo>
                  <a:lnTo>
                    <a:pt x="693801" y="0"/>
                  </a:lnTo>
                  <a:lnTo>
                    <a:pt x="619785" y="14173"/>
                  </a:lnTo>
                  <a:lnTo>
                    <a:pt x="622147" y="24409"/>
                  </a:lnTo>
                  <a:lnTo>
                    <a:pt x="635431" y="23596"/>
                  </a:lnTo>
                  <a:lnTo>
                    <a:pt x="645464" y="25933"/>
                  </a:lnTo>
                  <a:lnTo>
                    <a:pt x="651814" y="33210"/>
                  </a:lnTo>
                  <a:lnTo>
                    <a:pt x="654037" y="47244"/>
                  </a:lnTo>
                  <a:lnTo>
                    <a:pt x="654037" y="251561"/>
                  </a:lnTo>
                  <a:lnTo>
                    <a:pt x="651700" y="266865"/>
                  </a:lnTo>
                  <a:lnTo>
                    <a:pt x="645172" y="275666"/>
                  </a:lnTo>
                  <a:lnTo>
                    <a:pt x="635101" y="279908"/>
                  </a:lnTo>
                  <a:lnTo>
                    <a:pt x="622147" y="281482"/>
                  </a:lnTo>
                  <a:lnTo>
                    <a:pt x="622147" y="292506"/>
                  </a:lnTo>
                  <a:lnTo>
                    <a:pt x="725690" y="292506"/>
                  </a:lnTo>
                  <a:lnTo>
                    <a:pt x="725690" y="281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82" name="object 69">
              <a:extLst>
                <a:ext uri="{FF2B5EF4-FFF2-40B4-BE49-F238E27FC236}">
                  <a16:creationId xmlns:a16="http://schemas.microsoft.com/office/drawing/2014/main" id="{0A0A7520-E34C-4814-08E7-B30128ECB3F6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9044" y="5884834"/>
              <a:ext cx="498345" cy="251954"/>
            </a:xfrm>
            <a:prstGeom prst="rect">
              <a:avLst/>
            </a:prstGeom>
          </p:spPr>
        </p:pic>
        <p:sp>
          <p:nvSpPr>
            <p:cNvPr id="183" name="object 70">
              <a:extLst>
                <a:ext uri="{FF2B5EF4-FFF2-40B4-BE49-F238E27FC236}">
                  <a16:creationId xmlns:a16="http://schemas.microsoft.com/office/drawing/2014/main" id="{8C6E31B3-AE47-07DC-C257-F4AD5CE20B3B}"/>
                </a:ext>
              </a:extLst>
            </p:cNvPr>
            <p:cNvSpPr/>
            <p:nvPr/>
          </p:nvSpPr>
          <p:spPr>
            <a:xfrm>
              <a:off x="12833922" y="5841136"/>
              <a:ext cx="311150" cy="296545"/>
            </a:xfrm>
            <a:custGeom>
              <a:avLst/>
              <a:gdLst/>
              <a:ahLst/>
              <a:cxnLst/>
              <a:rect l="l" t="t" r="r" b="b"/>
              <a:pathLst>
                <a:path w="311150" h="296545">
                  <a:moveTo>
                    <a:pt x="75590" y="30314"/>
                  </a:moveTo>
                  <a:lnTo>
                    <a:pt x="73380" y="19697"/>
                  </a:lnTo>
                  <a:lnTo>
                    <a:pt x="67373" y="10922"/>
                  </a:lnTo>
                  <a:lnTo>
                    <a:pt x="58483" y="4965"/>
                  </a:lnTo>
                  <a:lnTo>
                    <a:pt x="47637" y="2755"/>
                  </a:lnTo>
                  <a:lnTo>
                    <a:pt x="36791" y="4965"/>
                  </a:lnTo>
                  <a:lnTo>
                    <a:pt x="27901" y="10922"/>
                  </a:lnTo>
                  <a:lnTo>
                    <a:pt x="21894" y="19697"/>
                  </a:lnTo>
                  <a:lnTo>
                    <a:pt x="19685" y="30314"/>
                  </a:lnTo>
                  <a:lnTo>
                    <a:pt x="21945" y="40932"/>
                  </a:lnTo>
                  <a:lnTo>
                    <a:pt x="28054" y="49707"/>
                  </a:lnTo>
                  <a:lnTo>
                    <a:pt x="36957" y="55676"/>
                  </a:lnTo>
                  <a:lnTo>
                    <a:pt x="47637" y="57873"/>
                  </a:lnTo>
                  <a:lnTo>
                    <a:pt x="58318" y="55727"/>
                  </a:lnTo>
                  <a:lnTo>
                    <a:pt x="67221" y="49860"/>
                  </a:lnTo>
                  <a:lnTo>
                    <a:pt x="73329" y="41097"/>
                  </a:lnTo>
                  <a:lnTo>
                    <a:pt x="75590" y="30314"/>
                  </a:lnTo>
                  <a:close/>
                </a:path>
                <a:path w="311150" h="296545">
                  <a:moveTo>
                    <a:pt x="103543" y="281482"/>
                  </a:moveTo>
                  <a:lnTo>
                    <a:pt x="90589" y="279857"/>
                  </a:lnTo>
                  <a:lnTo>
                    <a:pt x="80505" y="275526"/>
                  </a:lnTo>
                  <a:lnTo>
                    <a:pt x="73977" y="266700"/>
                  </a:lnTo>
                  <a:lnTo>
                    <a:pt x="71653" y="251561"/>
                  </a:lnTo>
                  <a:lnTo>
                    <a:pt x="71653" y="94488"/>
                  </a:lnTo>
                  <a:lnTo>
                    <a:pt x="393" y="94488"/>
                  </a:lnTo>
                  <a:lnTo>
                    <a:pt x="393" y="105117"/>
                  </a:lnTo>
                  <a:lnTo>
                    <a:pt x="13449" y="107035"/>
                  </a:lnTo>
                  <a:lnTo>
                    <a:pt x="23368" y="111569"/>
                  </a:lnTo>
                  <a:lnTo>
                    <a:pt x="29679" y="120459"/>
                  </a:lnTo>
                  <a:lnTo>
                    <a:pt x="31889" y="135432"/>
                  </a:lnTo>
                  <a:lnTo>
                    <a:pt x="31889" y="251561"/>
                  </a:lnTo>
                  <a:lnTo>
                    <a:pt x="29667" y="266484"/>
                  </a:lnTo>
                  <a:lnTo>
                    <a:pt x="23329" y="275234"/>
                  </a:lnTo>
                  <a:lnTo>
                    <a:pt x="13284" y="279628"/>
                  </a:lnTo>
                  <a:lnTo>
                    <a:pt x="0" y="281482"/>
                  </a:lnTo>
                  <a:lnTo>
                    <a:pt x="0" y="292506"/>
                  </a:lnTo>
                  <a:lnTo>
                    <a:pt x="103543" y="292506"/>
                  </a:lnTo>
                  <a:lnTo>
                    <a:pt x="103543" y="281482"/>
                  </a:lnTo>
                  <a:close/>
                </a:path>
                <a:path w="311150" h="296545">
                  <a:moveTo>
                    <a:pt x="310603" y="281482"/>
                  </a:moveTo>
                  <a:lnTo>
                    <a:pt x="297484" y="279857"/>
                  </a:lnTo>
                  <a:lnTo>
                    <a:pt x="287426" y="275526"/>
                  </a:lnTo>
                  <a:lnTo>
                    <a:pt x="280987" y="266700"/>
                  </a:lnTo>
                  <a:lnTo>
                    <a:pt x="280962" y="266522"/>
                  </a:lnTo>
                  <a:lnTo>
                    <a:pt x="278714" y="251561"/>
                  </a:lnTo>
                  <a:lnTo>
                    <a:pt x="278714" y="111023"/>
                  </a:lnTo>
                  <a:lnTo>
                    <a:pt x="278714" y="106299"/>
                  </a:lnTo>
                  <a:lnTo>
                    <a:pt x="278714" y="23380"/>
                  </a:lnTo>
                  <a:lnTo>
                    <a:pt x="278714" y="0"/>
                  </a:lnTo>
                  <a:lnTo>
                    <a:pt x="204304" y="13385"/>
                  </a:lnTo>
                  <a:lnTo>
                    <a:pt x="205879" y="24015"/>
                  </a:lnTo>
                  <a:lnTo>
                    <a:pt x="218948" y="23380"/>
                  </a:lnTo>
                  <a:lnTo>
                    <a:pt x="228866" y="25742"/>
                  </a:lnTo>
                  <a:lnTo>
                    <a:pt x="235165" y="33045"/>
                  </a:lnTo>
                  <a:lnTo>
                    <a:pt x="237375" y="47244"/>
                  </a:lnTo>
                  <a:lnTo>
                    <a:pt x="237375" y="106299"/>
                  </a:lnTo>
                  <a:lnTo>
                    <a:pt x="237375" y="163385"/>
                  </a:lnTo>
                  <a:lnTo>
                    <a:pt x="237375" y="247624"/>
                  </a:lnTo>
                  <a:lnTo>
                    <a:pt x="228612" y="257568"/>
                  </a:lnTo>
                  <a:lnTo>
                    <a:pt x="218973" y="264845"/>
                  </a:lnTo>
                  <a:lnTo>
                    <a:pt x="208584" y="269328"/>
                  </a:lnTo>
                  <a:lnTo>
                    <a:pt x="197612" y="270852"/>
                  </a:lnTo>
                  <a:lnTo>
                    <a:pt x="176834" y="264502"/>
                  </a:lnTo>
                  <a:lnTo>
                    <a:pt x="162229" y="246888"/>
                  </a:lnTo>
                  <a:lnTo>
                    <a:pt x="153593" y="220205"/>
                  </a:lnTo>
                  <a:lnTo>
                    <a:pt x="150761" y="186613"/>
                  </a:lnTo>
                  <a:lnTo>
                    <a:pt x="153911" y="154876"/>
                  </a:lnTo>
                  <a:lnTo>
                    <a:pt x="162966" y="131102"/>
                  </a:lnTo>
                  <a:lnTo>
                    <a:pt x="177342" y="116192"/>
                  </a:lnTo>
                  <a:lnTo>
                    <a:pt x="196430" y="111023"/>
                  </a:lnTo>
                  <a:lnTo>
                    <a:pt x="212801" y="114554"/>
                  </a:lnTo>
                  <a:lnTo>
                    <a:pt x="225171" y="124802"/>
                  </a:lnTo>
                  <a:lnTo>
                    <a:pt x="233413" y="141249"/>
                  </a:lnTo>
                  <a:lnTo>
                    <a:pt x="237375" y="163385"/>
                  </a:lnTo>
                  <a:lnTo>
                    <a:pt x="237375" y="106299"/>
                  </a:lnTo>
                  <a:lnTo>
                    <a:pt x="226466" y="100622"/>
                  </a:lnTo>
                  <a:lnTo>
                    <a:pt x="215087" y="96558"/>
                  </a:lnTo>
                  <a:lnTo>
                    <a:pt x="203327" y="94119"/>
                  </a:lnTo>
                  <a:lnTo>
                    <a:pt x="191312" y="93306"/>
                  </a:lnTo>
                  <a:lnTo>
                    <a:pt x="158826" y="99961"/>
                  </a:lnTo>
                  <a:lnTo>
                    <a:pt x="131876" y="119634"/>
                  </a:lnTo>
                  <a:lnTo>
                    <a:pt x="113487" y="151930"/>
                  </a:lnTo>
                  <a:lnTo>
                    <a:pt x="106680" y="196443"/>
                  </a:lnTo>
                  <a:lnTo>
                    <a:pt x="112560" y="239077"/>
                  </a:lnTo>
                  <a:lnTo>
                    <a:pt x="128574" y="270319"/>
                  </a:lnTo>
                  <a:lnTo>
                    <a:pt x="152349" y="289509"/>
                  </a:lnTo>
                  <a:lnTo>
                    <a:pt x="181470" y="296049"/>
                  </a:lnTo>
                  <a:lnTo>
                    <a:pt x="198043" y="293979"/>
                  </a:lnTo>
                  <a:lnTo>
                    <a:pt x="213309" y="288074"/>
                  </a:lnTo>
                  <a:lnTo>
                    <a:pt x="227037" y="278777"/>
                  </a:lnTo>
                  <a:lnTo>
                    <a:pt x="234746" y="270852"/>
                  </a:lnTo>
                  <a:lnTo>
                    <a:pt x="238950" y="266522"/>
                  </a:lnTo>
                  <a:lnTo>
                    <a:pt x="240474" y="273291"/>
                  </a:lnTo>
                  <a:lnTo>
                    <a:pt x="242595" y="279958"/>
                  </a:lnTo>
                  <a:lnTo>
                    <a:pt x="245148" y="286397"/>
                  </a:lnTo>
                  <a:lnTo>
                    <a:pt x="248005" y="292506"/>
                  </a:lnTo>
                  <a:lnTo>
                    <a:pt x="310603" y="292506"/>
                  </a:lnTo>
                  <a:lnTo>
                    <a:pt x="310603" y="281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84" name="object 71">
              <a:extLst>
                <a:ext uri="{FF2B5EF4-FFF2-40B4-BE49-F238E27FC236}">
                  <a16:creationId xmlns:a16="http://schemas.microsoft.com/office/drawing/2014/main" id="{FE9E39CB-89BB-F3A3-2FF0-44956AE359CC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44526" y="5933250"/>
              <a:ext cx="168097" cy="203149"/>
            </a:xfrm>
            <a:prstGeom prst="rect">
              <a:avLst/>
            </a:prstGeom>
          </p:spPr>
        </p:pic>
      </p:grpSp>
      <p:pic>
        <p:nvPicPr>
          <p:cNvPr id="4" name="Picture 3" descr="A logo with green and yellow colors&#10;&#10;Description automatically generated">
            <a:extLst>
              <a:ext uri="{FF2B5EF4-FFF2-40B4-BE49-F238E27FC236}">
                <a16:creationId xmlns:a16="http://schemas.microsoft.com/office/drawing/2014/main" id="{1992239D-F6E2-AC9D-EDAF-41EC77AA0B0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0400" y="1219200"/>
            <a:ext cx="3272092" cy="1571442"/>
          </a:xfrm>
          <a:prstGeom prst="rect">
            <a:avLst/>
          </a:prstGeom>
        </p:spPr>
      </p:pic>
      <p:pic>
        <p:nvPicPr>
          <p:cNvPr id="5" name="Picture 2" descr="APG_LWO Hor_CMYK">
            <a:extLst>
              <a:ext uri="{FF2B5EF4-FFF2-40B4-BE49-F238E27FC236}">
                <a16:creationId xmlns:a16="http://schemas.microsoft.com/office/drawing/2014/main" id="{C4BB3658-D09C-29AE-65D2-970AFFCA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418" y="4224575"/>
            <a:ext cx="3004365" cy="6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G_LWO Stacked_CMYK">
            <a:extLst>
              <a:ext uri="{FF2B5EF4-FFF2-40B4-BE49-F238E27FC236}">
                <a16:creationId xmlns:a16="http://schemas.microsoft.com/office/drawing/2014/main" id="{B7E25DFD-FB6C-9F6B-122F-96B8E7CA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303" y="5461258"/>
            <a:ext cx="1743818" cy="13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Oldcastle_APG_Icon_4c">
            <a:extLst>
              <a:ext uri="{FF2B5EF4-FFF2-40B4-BE49-F238E27FC236}">
                <a16:creationId xmlns:a16="http://schemas.microsoft.com/office/drawing/2014/main" id="{8E81C53A-6040-DB96-62BB-71380FEE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1324578"/>
            <a:ext cx="1796841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Oldcastle_APG_Icon_4c_Reverse">
            <a:extLst>
              <a:ext uri="{FF2B5EF4-FFF2-40B4-BE49-F238E27FC236}">
                <a16:creationId xmlns:a16="http://schemas.microsoft.com/office/drawing/2014/main" id="{EF41128B-D4C1-3A23-C93E-FD8FE609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047" y="1324578"/>
            <a:ext cx="1796841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Oldcastle_APG_Logo_Horiz_2c_SPOT">
            <a:extLst>
              <a:ext uri="{FF2B5EF4-FFF2-40B4-BE49-F238E27FC236}">
                <a16:creationId xmlns:a16="http://schemas.microsoft.com/office/drawing/2014/main" id="{7E61173D-A4A7-0D41-FA40-983588F9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866788"/>
            <a:ext cx="4189236" cy="12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Oldcastle_APG_Logo_Horiz_1c_SPOT_Reverse">
            <a:extLst>
              <a:ext uri="{FF2B5EF4-FFF2-40B4-BE49-F238E27FC236}">
                <a16:creationId xmlns:a16="http://schemas.microsoft.com/office/drawing/2014/main" id="{BD79459D-7F88-8C35-E01E-736A6E6C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5799842"/>
            <a:ext cx="4258899" cy="13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Oldcastle_APG_Logo_Stacked_4c">
            <a:extLst>
              <a:ext uri="{FF2B5EF4-FFF2-40B4-BE49-F238E27FC236}">
                <a16:creationId xmlns:a16="http://schemas.microsoft.com/office/drawing/2014/main" id="{9AE63132-5082-0B01-0C76-D8349360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2886724"/>
            <a:ext cx="2748058" cy="21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Oldcastle_APG_Logo_Stacked_4c_Reverse">
            <a:extLst>
              <a:ext uri="{FF2B5EF4-FFF2-40B4-BE49-F238E27FC236}">
                <a16:creationId xmlns:a16="http://schemas.microsoft.com/office/drawing/2014/main" id="{5C22C1AD-BCEA-EBEA-6591-A4D4D09A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598" y="2891163"/>
            <a:ext cx="2784970" cy="21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APG_LWO_Primary_KO_REV">
            <a:extLst>
              <a:ext uri="{FF2B5EF4-FFF2-40B4-BE49-F238E27FC236}">
                <a16:creationId xmlns:a16="http://schemas.microsoft.com/office/drawing/2014/main" id="{78DB2370-7EF0-A7B0-E0BA-671ACF2B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8905" y="5316742"/>
            <a:ext cx="2108200" cy="164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APG_LWO_Primary_KO_REV_OC Green_CMYK">
            <a:extLst>
              <a:ext uri="{FF2B5EF4-FFF2-40B4-BE49-F238E27FC236}">
                <a16:creationId xmlns:a16="http://schemas.microsoft.com/office/drawing/2014/main" id="{8810D061-CD82-7370-B49E-EBBF4C0D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9665" y="5316413"/>
            <a:ext cx="2109041" cy="16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APG_LWO Hor w Mark_CMYK">
            <a:extLst>
              <a:ext uri="{FF2B5EF4-FFF2-40B4-BE49-F238E27FC236}">
                <a16:creationId xmlns:a16="http://schemas.microsoft.com/office/drawing/2014/main" id="{A5871D08-B85D-376C-D935-76CA16D0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209" y="1469180"/>
            <a:ext cx="4762143" cy="10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8C3A5-0796-A0DC-4E28-30EFABC37EE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0576" y="2548618"/>
            <a:ext cx="3272091" cy="1571442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0EDB4D8D-916B-DF01-439D-73EE7B70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6385" y="2798779"/>
            <a:ext cx="4762143" cy="10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39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34">
            <a:extLst>
              <a:ext uri="{FF2B5EF4-FFF2-40B4-BE49-F238E27FC236}">
                <a16:creationId xmlns:a16="http://schemas.microsoft.com/office/drawing/2014/main" id="{2542FEF3-7469-F498-5857-502F889C6118}"/>
              </a:ext>
            </a:extLst>
          </p:cNvPr>
          <p:cNvSpPr txBox="1"/>
          <p:nvPr/>
        </p:nvSpPr>
        <p:spPr>
          <a:xfrm>
            <a:off x="1022922" y="721237"/>
            <a:ext cx="4504118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300" spc="13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Brand Index</a:t>
            </a:r>
            <a:endParaRPr sz="43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37" name="object 24">
            <a:extLst>
              <a:ext uri="{FF2B5EF4-FFF2-40B4-BE49-F238E27FC236}">
                <a16:creationId xmlns:a16="http://schemas.microsoft.com/office/drawing/2014/main" id="{8387FB04-9965-A8AB-DE1C-A93BF70C3FBD}"/>
              </a:ext>
            </a:extLst>
          </p:cNvPr>
          <p:cNvSpPr/>
          <p:nvPr/>
        </p:nvSpPr>
        <p:spPr>
          <a:xfrm>
            <a:off x="6636346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0" name="object 27">
            <a:extLst>
              <a:ext uri="{FF2B5EF4-FFF2-40B4-BE49-F238E27FC236}">
                <a16:creationId xmlns:a16="http://schemas.microsoft.com/office/drawing/2014/main" id="{E8B00D6A-52F5-1FFD-7C99-CFE2F242704F}"/>
              </a:ext>
            </a:extLst>
          </p:cNvPr>
          <p:cNvSpPr/>
          <p:nvPr/>
        </p:nvSpPr>
        <p:spPr>
          <a:xfrm>
            <a:off x="7083927" y="3252542"/>
            <a:ext cx="505459" cy="505459"/>
          </a:xfrm>
          <a:custGeom>
            <a:avLst/>
            <a:gdLst/>
            <a:ahLst/>
            <a:cxnLst/>
            <a:rect l="l" t="t" r="r" b="b"/>
            <a:pathLst>
              <a:path w="505459" h="505460">
                <a:moveTo>
                  <a:pt x="0" y="504990"/>
                </a:moveTo>
                <a:lnTo>
                  <a:pt x="504990" y="504990"/>
                </a:lnTo>
                <a:lnTo>
                  <a:pt x="504990" y="0"/>
                </a:lnTo>
                <a:lnTo>
                  <a:pt x="495858" y="0"/>
                </a:lnTo>
                <a:lnTo>
                  <a:pt x="0" y="0"/>
                </a:lnTo>
                <a:lnTo>
                  <a:pt x="0" y="504990"/>
                </a:lnTo>
                <a:close/>
              </a:path>
              <a:path w="505459" h="505460">
                <a:moveTo>
                  <a:pt x="78282" y="429717"/>
                </a:moveTo>
                <a:lnTo>
                  <a:pt x="426720" y="429717"/>
                </a:lnTo>
                <a:lnTo>
                  <a:pt x="426720" y="81267"/>
                </a:lnTo>
                <a:lnTo>
                  <a:pt x="420408" y="81267"/>
                </a:lnTo>
                <a:lnTo>
                  <a:pt x="78282" y="81267"/>
                </a:lnTo>
                <a:lnTo>
                  <a:pt x="78282" y="429717"/>
                </a:lnTo>
                <a:close/>
              </a:path>
              <a:path w="505459" h="505460">
                <a:moveTo>
                  <a:pt x="3543" y="501446"/>
                </a:moveTo>
                <a:lnTo>
                  <a:pt x="171818" y="333171"/>
                </a:lnTo>
              </a:path>
              <a:path w="505459" h="505460">
                <a:moveTo>
                  <a:pt x="3543" y="3543"/>
                </a:moveTo>
                <a:lnTo>
                  <a:pt x="171856" y="171856"/>
                </a:lnTo>
              </a:path>
              <a:path w="505459" h="505460">
                <a:moveTo>
                  <a:pt x="331762" y="331762"/>
                </a:moveTo>
                <a:lnTo>
                  <a:pt x="294680" y="356379"/>
                </a:lnTo>
                <a:lnTo>
                  <a:pt x="252499" y="364585"/>
                </a:lnTo>
                <a:lnTo>
                  <a:pt x="210316" y="356379"/>
                </a:lnTo>
                <a:lnTo>
                  <a:pt x="173228" y="331762"/>
                </a:lnTo>
                <a:lnTo>
                  <a:pt x="148610" y="294673"/>
                </a:lnTo>
                <a:lnTo>
                  <a:pt x="140404" y="252490"/>
                </a:lnTo>
                <a:lnTo>
                  <a:pt x="148610" y="210309"/>
                </a:lnTo>
                <a:lnTo>
                  <a:pt x="173228" y="173227"/>
                </a:lnTo>
                <a:lnTo>
                  <a:pt x="210316" y="148603"/>
                </a:lnTo>
                <a:lnTo>
                  <a:pt x="252499" y="140395"/>
                </a:lnTo>
                <a:lnTo>
                  <a:pt x="294680" y="148603"/>
                </a:lnTo>
                <a:lnTo>
                  <a:pt x="331762" y="173227"/>
                </a:lnTo>
                <a:lnTo>
                  <a:pt x="356386" y="210309"/>
                </a:lnTo>
                <a:lnTo>
                  <a:pt x="364594" y="252490"/>
                </a:lnTo>
                <a:lnTo>
                  <a:pt x="356386" y="294673"/>
                </a:lnTo>
                <a:lnTo>
                  <a:pt x="331762" y="331762"/>
                </a:lnTo>
                <a:close/>
              </a:path>
              <a:path w="505459" h="505460">
                <a:moveTo>
                  <a:pt x="330949" y="174040"/>
                </a:moveTo>
                <a:lnTo>
                  <a:pt x="501446" y="3543"/>
                </a:lnTo>
              </a:path>
              <a:path w="505459" h="505460">
                <a:moveTo>
                  <a:pt x="333565" y="333565"/>
                </a:moveTo>
                <a:lnTo>
                  <a:pt x="501446" y="501446"/>
                </a:lnTo>
              </a:path>
            </a:pathLst>
          </a:custGeom>
          <a:ln w="20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5" name="object 22">
            <a:extLst>
              <a:ext uri="{FF2B5EF4-FFF2-40B4-BE49-F238E27FC236}">
                <a16:creationId xmlns:a16="http://schemas.microsoft.com/office/drawing/2014/main" id="{7823C9A8-685A-7A02-43CE-FC21778A6063}"/>
              </a:ext>
            </a:extLst>
          </p:cNvPr>
          <p:cNvSpPr/>
          <p:nvPr/>
        </p:nvSpPr>
        <p:spPr>
          <a:xfrm>
            <a:off x="2435860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1" name="object 28">
            <a:extLst>
              <a:ext uri="{FF2B5EF4-FFF2-40B4-BE49-F238E27FC236}">
                <a16:creationId xmlns:a16="http://schemas.microsoft.com/office/drawing/2014/main" id="{45956D32-3558-B9E3-D324-D33F2CDD0B68}"/>
              </a:ext>
            </a:extLst>
          </p:cNvPr>
          <p:cNvSpPr/>
          <p:nvPr/>
        </p:nvSpPr>
        <p:spPr>
          <a:xfrm>
            <a:off x="2892651" y="3261555"/>
            <a:ext cx="485775" cy="488315"/>
          </a:xfrm>
          <a:custGeom>
            <a:avLst/>
            <a:gdLst/>
            <a:ahLst/>
            <a:cxnLst/>
            <a:rect l="l" t="t" r="r" b="b"/>
            <a:pathLst>
              <a:path w="485775" h="488314">
                <a:moveTo>
                  <a:pt x="0" y="139"/>
                </a:moveTo>
                <a:lnTo>
                  <a:pt x="242798" y="139"/>
                </a:lnTo>
                <a:lnTo>
                  <a:pt x="242798" y="243738"/>
                </a:lnTo>
              </a:path>
              <a:path w="485775" h="488314">
                <a:moveTo>
                  <a:pt x="1066" y="487413"/>
                </a:moveTo>
                <a:lnTo>
                  <a:pt x="485584" y="487413"/>
                </a:lnTo>
                <a:lnTo>
                  <a:pt x="485584" y="0"/>
                </a:lnTo>
                <a:lnTo>
                  <a:pt x="1066" y="0"/>
                </a:lnTo>
                <a:lnTo>
                  <a:pt x="1066" y="487413"/>
                </a:lnTo>
                <a:close/>
              </a:path>
              <a:path w="485775" h="488314">
                <a:moveTo>
                  <a:pt x="239140" y="81280"/>
                </a:moveTo>
                <a:lnTo>
                  <a:pt x="483641" y="81280"/>
                </a:lnTo>
              </a:path>
              <a:path w="485775" h="488314">
                <a:moveTo>
                  <a:pt x="2794" y="244271"/>
                </a:moveTo>
                <a:lnTo>
                  <a:pt x="483641" y="244271"/>
                </a:lnTo>
              </a:path>
              <a:path w="485775" h="488314">
                <a:moveTo>
                  <a:pt x="239140" y="162775"/>
                </a:moveTo>
                <a:lnTo>
                  <a:pt x="483641" y="162775"/>
                </a:lnTo>
              </a:path>
              <a:path w="485775" h="488314">
                <a:moveTo>
                  <a:pt x="79908" y="485978"/>
                </a:moveTo>
                <a:lnTo>
                  <a:pt x="79908" y="241477"/>
                </a:lnTo>
              </a:path>
              <a:path w="485775" h="488314">
                <a:moveTo>
                  <a:pt x="242900" y="488035"/>
                </a:moveTo>
                <a:lnTo>
                  <a:pt x="242900" y="241477"/>
                </a:lnTo>
              </a:path>
              <a:path w="485775" h="488314">
                <a:moveTo>
                  <a:pt x="161404" y="485978"/>
                </a:moveTo>
                <a:lnTo>
                  <a:pt x="161404" y="241477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9" name="object 26">
            <a:extLst>
              <a:ext uri="{FF2B5EF4-FFF2-40B4-BE49-F238E27FC236}">
                <a16:creationId xmlns:a16="http://schemas.microsoft.com/office/drawing/2014/main" id="{4C39868D-C1AE-9185-0CC0-CCFB7CE134FC}"/>
              </a:ext>
            </a:extLst>
          </p:cNvPr>
          <p:cNvSpPr/>
          <p:nvPr/>
        </p:nvSpPr>
        <p:spPr>
          <a:xfrm>
            <a:off x="8036509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F99D1C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2" name="object 29">
            <a:extLst>
              <a:ext uri="{FF2B5EF4-FFF2-40B4-BE49-F238E27FC236}">
                <a16:creationId xmlns:a16="http://schemas.microsoft.com/office/drawing/2014/main" id="{1A2BBDA3-2DF3-C985-EA00-50F234188A5F}"/>
              </a:ext>
            </a:extLst>
          </p:cNvPr>
          <p:cNvSpPr/>
          <p:nvPr/>
        </p:nvSpPr>
        <p:spPr>
          <a:xfrm>
            <a:off x="8452548" y="3242284"/>
            <a:ext cx="569595" cy="527050"/>
          </a:xfrm>
          <a:custGeom>
            <a:avLst/>
            <a:gdLst/>
            <a:ahLst/>
            <a:cxnLst/>
            <a:rect l="l" t="t" r="r" b="b"/>
            <a:pathLst>
              <a:path w="569595" h="527050">
                <a:moveTo>
                  <a:pt x="417855" y="386829"/>
                </a:moveTo>
                <a:lnTo>
                  <a:pt x="0" y="386829"/>
                </a:lnTo>
                <a:lnTo>
                  <a:pt x="0" y="0"/>
                </a:lnTo>
                <a:lnTo>
                  <a:pt x="417855" y="0"/>
                </a:lnTo>
                <a:lnTo>
                  <a:pt x="417855" y="386829"/>
                </a:lnTo>
                <a:close/>
              </a:path>
              <a:path w="569595" h="527050">
                <a:moveTo>
                  <a:pt x="493928" y="457403"/>
                </a:moveTo>
                <a:lnTo>
                  <a:pt x="76073" y="457403"/>
                </a:lnTo>
                <a:lnTo>
                  <a:pt x="76073" y="70573"/>
                </a:lnTo>
                <a:lnTo>
                  <a:pt x="493928" y="70573"/>
                </a:lnTo>
                <a:lnTo>
                  <a:pt x="493928" y="457403"/>
                </a:lnTo>
                <a:close/>
              </a:path>
              <a:path w="569595" h="527050">
                <a:moveTo>
                  <a:pt x="569036" y="526783"/>
                </a:moveTo>
                <a:lnTo>
                  <a:pt x="151180" y="526783"/>
                </a:lnTo>
                <a:lnTo>
                  <a:pt x="151180" y="139953"/>
                </a:lnTo>
                <a:lnTo>
                  <a:pt x="569036" y="139953"/>
                </a:lnTo>
                <a:lnTo>
                  <a:pt x="569036" y="526783"/>
                </a:lnTo>
                <a:close/>
              </a:path>
            </a:pathLst>
          </a:custGeom>
          <a:ln w="208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6" name="object 23">
            <a:extLst>
              <a:ext uri="{FF2B5EF4-FFF2-40B4-BE49-F238E27FC236}">
                <a16:creationId xmlns:a16="http://schemas.microsoft.com/office/drawing/2014/main" id="{AF72FC19-28E1-120A-2CAF-737727B00C13}"/>
              </a:ext>
            </a:extLst>
          </p:cNvPr>
          <p:cNvSpPr/>
          <p:nvPr/>
        </p:nvSpPr>
        <p:spPr>
          <a:xfrm>
            <a:off x="3836022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3" name="object 30">
            <a:extLst>
              <a:ext uri="{FF2B5EF4-FFF2-40B4-BE49-F238E27FC236}">
                <a16:creationId xmlns:a16="http://schemas.microsoft.com/office/drawing/2014/main" id="{FBAD745E-1E68-EF6F-BA57-CA4F19984135}"/>
              </a:ext>
            </a:extLst>
          </p:cNvPr>
          <p:cNvSpPr/>
          <p:nvPr/>
        </p:nvSpPr>
        <p:spPr>
          <a:xfrm>
            <a:off x="4228465" y="3197632"/>
            <a:ext cx="614680" cy="614680"/>
          </a:xfrm>
          <a:custGeom>
            <a:avLst/>
            <a:gdLst/>
            <a:ahLst/>
            <a:cxnLst/>
            <a:rect l="l" t="t" r="r" b="b"/>
            <a:pathLst>
              <a:path w="614679" h="614679">
                <a:moveTo>
                  <a:pt x="86855" y="527303"/>
                </a:moveTo>
                <a:lnTo>
                  <a:pt x="531876" y="527303"/>
                </a:lnTo>
                <a:lnTo>
                  <a:pt x="531876" y="82295"/>
                </a:lnTo>
                <a:lnTo>
                  <a:pt x="523824" y="82295"/>
                </a:lnTo>
                <a:lnTo>
                  <a:pt x="86855" y="82295"/>
                </a:lnTo>
                <a:lnTo>
                  <a:pt x="86855" y="527303"/>
                </a:lnTo>
                <a:close/>
              </a:path>
              <a:path w="614679" h="614679">
                <a:moveTo>
                  <a:pt x="89979" y="524192"/>
                </a:moveTo>
                <a:lnTo>
                  <a:pt x="524103" y="89890"/>
                </a:lnTo>
              </a:path>
              <a:path w="614679" h="614679">
                <a:moveTo>
                  <a:pt x="89903" y="89966"/>
                </a:moveTo>
                <a:lnTo>
                  <a:pt x="524192" y="524103"/>
                </a:lnTo>
              </a:path>
              <a:path w="614679" h="614679">
                <a:moveTo>
                  <a:pt x="0" y="307098"/>
                </a:moveTo>
                <a:lnTo>
                  <a:pt x="614070" y="306984"/>
                </a:lnTo>
              </a:path>
              <a:path w="614679" h="614679">
                <a:moveTo>
                  <a:pt x="306984" y="0"/>
                </a:moveTo>
                <a:lnTo>
                  <a:pt x="307098" y="614070"/>
                </a:lnTo>
              </a:path>
            </a:pathLst>
          </a:custGeom>
          <a:ln w="20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8" name="object 25">
            <a:extLst>
              <a:ext uri="{FF2B5EF4-FFF2-40B4-BE49-F238E27FC236}">
                <a16:creationId xmlns:a16="http://schemas.microsoft.com/office/drawing/2014/main" id="{016AAF6F-DF40-1C5A-7F48-9E04967C6FC6}"/>
              </a:ext>
            </a:extLst>
          </p:cNvPr>
          <p:cNvSpPr/>
          <p:nvPr/>
        </p:nvSpPr>
        <p:spPr>
          <a:xfrm>
            <a:off x="5236184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A1CFE7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4" name="object 31">
            <a:extLst>
              <a:ext uri="{FF2B5EF4-FFF2-40B4-BE49-F238E27FC236}">
                <a16:creationId xmlns:a16="http://schemas.microsoft.com/office/drawing/2014/main" id="{E1C71024-5BFE-D9C5-EBE8-7E73A1EA4814}"/>
              </a:ext>
            </a:extLst>
          </p:cNvPr>
          <p:cNvSpPr/>
          <p:nvPr/>
        </p:nvSpPr>
        <p:spPr>
          <a:xfrm>
            <a:off x="5641787" y="3213442"/>
            <a:ext cx="589915" cy="589915"/>
          </a:xfrm>
          <a:custGeom>
            <a:avLst/>
            <a:gdLst/>
            <a:ahLst/>
            <a:cxnLst/>
            <a:rect l="l" t="t" r="r" b="b"/>
            <a:pathLst>
              <a:path w="589914" h="589914">
                <a:moveTo>
                  <a:pt x="294728" y="589457"/>
                </a:moveTo>
                <a:lnTo>
                  <a:pt x="589457" y="294728"/>
                </a:lnTo>
                <a:lnTo>
                  <a:pt x="294728" y="0"/>
                </a:lnTo>
                <a:lnTo>
                  <a:pt x="0" y="294728"/>
                </a:lnTo>
                <a:lnTo>
                  <a:pt x="294728" y="589457"/>
                </a:lnTo>
                <a:close/>
              </a:path>
              <a:path w="589914" h="589914">
                <a:moveTo>
                  <a:pt x="294728" y="483361"/>
                </a:moveTo>
                <a:lnTo>
                  <a:pt x="483361" y="294728"/>
                </a:lnTo>
                <a:lnTo>
                  <a:pt x="294728" y="106108"/>
                </a:lnTo>
                <a:lnTo>
                  <a:pt x="106095" y="294728"/>
                </a:lnTo>
                <a:lnTo>
                  <a:pt x="294728" y="483361"/>
                </a:lnTo>
                <a:close/>
              </a:path>
              <a:path w="589914" h="589914">
                <a:moveTo>
                  <a:pt x="86334" y="503123"/>
                </a:moveTo>
                <a:lnTo>
                  <a:pt x="503135" y="503123"/>
                </a:lnTo>
                <a:lnTo>
                  <a:pt x="503135" y="86321"/>
                </a:lnTo>
                <a:lnTo>
                  <a:pt x="86334" y="86321"/>
                </a:lnTo>
                <a:lnTo>
                  <a:pt x="86334" y="503123"/>
                </a:lnTo>
                <a:close/>
              </a:path>
            </a:pathLst>
          </a:custGeom>
          <a:ln w="20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4" name="object 21">
            <a:extLst>
              <a:ext uri="{FF2B5EF4-FFF2-40B4-BE49-F238E27FC236}">
                <a16:creationId xmlns:a16="http://schemas.microsoft.com/office/drawing/2014/main" id="{F05DAA20-8E20-437C-EE9F-407287A6DC17}"/>
              </a:ext>
            </a:extLst>
          </p:cNvPr>
          <p:cNvSpPr/>
          <p:nvPr/>
        </p:nvSpPr>
        <p:spPr>
          <a:xfrm>
            <a:off x="1035697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5" name="object 32">
            <a:extLst>
              <a:ext uri="{FF2B5EF4-FFF2-40B4-BE49-F238E27FC236}">
                <a16:creationId xmlns:a16="http://schemas.microsoft.com/office/drawing/2014/main" id="{F2B614C6-3620-33AC-65BA-56B5E9A79354}"/>
              </a:ext>
            </a:extLst>
          </p:cNvPr>
          <p:cNvSpPr/>
          <p:nvPr/>
        </p:nvSpPr>
        <p:spPr>
          <a:xfrm>
            <a:off x="1443151" y="3212363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188" y="391782"/>
                </a:moveTo>
                <a:lnTo>
                  <a:pt x="391795" y="292176"/>
                </a:lnTo>
                <a:lnTo>
                  <a:pt x="292188" y="192582"/>
                </a:lnTo>
                <a:lnTo>
                  <a:pt x="192582" y="292176"/>
                </a:lnTo>
                <a:lnTo>
                  <a:pt x="292188" y="391782"/>
                </a:lnTo>
                <a:close/>
              </a:path>
              <a:path w="584835" h="584835">
                <a:moveTo>
                  <a:pt x="292188" y="584365"/>
                </a:moveTo>
                <a:lnTo>
                  <a:pt x="584377" y="292176"/>
                </a:lnTo>
                <a:lnTo>
                  <a:pt x="292188" y="0"/>
                </a:lnTo>
                <a:lnTo>
                  <a:pt x="0" y="292176"/>
                </a:lnTo>
                <a:lnTo>
                  <a:pt x="292188" y="584365"/>
                </a:lnTo>
                <a:close/>
              </a:path>
              <a:path w="584835" h="584835">
                <a:moveTo>
                  <a:pt x="292188" y="496811"/>
                </a:moveTo>
                <a:lnTo>
                  <a:pt x="496811" y="292176"/>
                </a:lnTo>
                <a:lnTo>
                  <a:pt x="292188" y="87553"/>
                </a:lnTo>
                <a:lnTo>
                  <a:pt x="87566" y="292176"/>
                </a:lnTo>
                <a:lnTo>
                  <a:pt x="292188" y="496811"/>
                </a:lnTo>
                <a:close/>
              </a:path>
            </a:pathLst>
          </a:custGeom>
          <a:ln w="20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6" name="object 33">
            <a:extLst>
              <a:ext uri="{FF2B5EF4-FFF2-40B4-BE49-F238E27FC236}">
                <a16:creationId xmlns:a16="http://schemas.microsoft.com/office/drawing/2014/main" id="{72142C78-D5DF-9CD5-519E-0B69FA4CAA5C}"/>
              </a:ext>
            </a:extLst>
          </p:cNvPr>
          <p:cNvSpPr txBox="1"/>
          <p:nvPr/>
        </p:nvSpPr>
        <p:spPr>
          <a:xfrm>
            <a:off x="1016826" y="8369300"/>
            <a:ext cx="812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TABS 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47" name="object 34">
            <a:extLst>
              <a:ext uri="{FF2B5EF4-FFF2-40B4-BE49-F238E27FC236}">
                <a16:creationId xmlns:a16="http://schemas.microsoft.com/office/drawing/2014/main" id="{1952EA47-E21B-D2DE-A7E6-49DC9F794B99}"/>
              </a:ext>
            </a:extLst>
          </p:cNvPr>
          <p:cNvSpPr txBox="1"/>
          <p:nvPr/>
        </p:nvSpPr>
        <p:spPr>
          <a:xfrm>
            <a:off x="1022922" y="4411190"/>
            <a:ext cx="2816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CATEGORY ICONS 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49" name="object 36">
            <a:extLst>
              <a:ext uri="{FF2B5EF4-FFF2-40B4-BE49-F238E27FC236}">
                <a16:creationId xmlns:a16="http://schemas.microsoft.com/office/drawing/2014/main" id="{6C60BCE7-DB48-3475-E032-031280BD552D}"/>
              </a:ext>
            </a:extLst>
          </p:cNvPr>
          <p:cNvSpPr txBox="1"/>
          <p:nvPr/>
        </p:nvSpPr>
        <p:spPr>
          <a:xfrm>
            <a:off x="1022998" y="4867858"/>
            <a:ext cx="8780780" cy="1783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0" spc="-234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1</a:t>
            </a:r>
            <a:r>
              <a:rPr sz="11500" spc="-168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lang="en-US" sz="11500" spc="-168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 </a:t>
            </a:r>
            <a:r>
              <a:rPr sz="11500" spc="-44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2</a:t>
            </a:r>
            <a:r>
              <a:rPr sz="11500" spc="-200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33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3</a:t>
            </a:r>
            <a:r>
              <a:rPr sz="11500" spc="-197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44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4</a:t>
            </a:r>
            <a:r>
              <a:rPr sz="11500" spc="-1864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21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5</a:t>
            </a:r>
            <a:r>
              <a:rPr sz="11500" spc="-200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27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6</a:t>
            </a:r>
            <a:r>
              <a:rPr sz="11500" spc="-194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79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7</a:t>
            </a:r>
            <a:r>
              <a:rPr sz="11500" spc="-200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38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8</a:t>
            </a:r>
            <a:r>
              <a:rPr sz="11500" spc="-186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869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9</a:t>
            </a:r>
            <a:r>
              <a:rPr sz="11500" spc="53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0</a:t>
            </a:r>
            <a:endParaRPr sz="11500" dirty="0">
              <a:latin typeface="TT Commons Medium" panose="02000506030000020004" pitchFamily="2" charset="77"/>
              <a:cs typeface="Trebuchet MS"/>
            </a:endParaRPr>
          </a:p>
        </p:txBody>
      </p:sp>
      <p:sp>
        <p:nvSpPr>
          <p:cNvPr id="150" name="object 37">
            <a:extLst>
              <a:ext uri="{FF2B5EF4-FFF2-40B4-BE49-F238E27FC236}">
                <a16:creationId xmlns:a16="http://schemas.microsoft.com/office/drawing/2014/main" id="{67FEF34E-5162-C360-36EF-050A22656500}"/>
              </a:ext>
            </a:extLst>
          </p:cNvPr>
          <p:cNvSpPr txBox="1"/>
          <p:nvPr/>
        </p:nvSpPr>
        <p:spPr>
          <a:xfrm>
            <a:off x="1022998" y="6449459"/>
            <a:ext cx="1090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DIGITS</a:t>
            </a:r>
            <a:r>
              <a:rPr sz="2400" spc="-484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 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220" name="object 107">
            <a:extLst>
              <a:ext uri="{FF2B5EF4-FFF2-40B4-BE49-F238E27FC236}">
                <a16:creationId xmlns:a16="http://schemas.microsoft.com/office/drawing/2014/main" id="{CCD68383-1F06-2E92-3920-964F2BD9BAA6}"/>
              </a:ext>
            </a:extLst>
          </p:cNvPr>
          <p:cNvSpPr/>
          <p:nvPr/>
        </p:nvSpPr>
        <p:spPr>
          <a:xfrm>
            <a:off x="1822437" y="7398606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72" y="0"/>
                </a:moveTo>
                <a:lnTo>
                  <a:pt x="47227" y="63349"/>
                </a:lnTo>
                <a:lnTo>
                  <a:pt x="12815" y="93413"/>
                </a:lnTo>
                <a:lnTo>
                  <a:pt x="0" y="137262"/>
                </a:lnTo>
                <a:lnTo>
                  <a:pt x="0" y="668582"/>
                </a:lnTo>
                <a:lnTo>
                  <a:pt x="19514" y="712539"/>
                </a:lnTo>
                <a:lnTo>
                  <a:pt x="183972" y="795289"/>
                </a:lnTo>
                <a:lnTo>
                  <a:pt x="18397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1" name="object 108">
            <a:extLst>
              <a:ext uri="{FF2B5EF4-FFF2-40B4-BE49-F238E27FC236}">
                <a16:creationId xmlns:a16="http://schemas.microsoft.com/office/drawing/2014/main" id="{CEB9365A-4AB9-DE3A-37D2-F4F8D3008FEE}"/>
              </a:ext>
            </a:extLst>
          </p:cNvPr>
          <p:cNvSpPr/>
          <p:nvPr/>
        </p:nvSpPr>
        <p:spPr>
          <a:xfrm>
            <a:off x="1422717" y="739557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190500" y="0"/>
                </a:moveTo>
                <a:lnTo>
                  <a:pt x="47227" y="66373"/>
                </a:lnTo>
                <a:lnTo>
                  <a:pt x="12815" y="96437"/>
                </a:lnTo>
                <a:lnTo>
                  <a:pt x="0" y="140286"/>
                </a:lnTo>
                <a:lnTo>
                  <a:pt x="0" y="671606"/>
                </a:lnTo>
                <a:lnTo>
                  <a:pt x="19514" y="715563"/>
                </a:lnTo>
                <a:lnTo>
                  <a:pt x="190500" y="801494"/>
                </a:lnTo>
                <a:lnTo>
                  <a:pt x="19050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2" name="object 109">
            <a:extLst>
              <a:ext uri="{FF2B5EF4-FFF2-40B4-BE49-F238E27FC236}">
                <a16:creationId xmlns:a16="http://schemas.microsoft.com/office/drawing/2014/main" id="{4FEB5C08-E852-85BB-C68E-38AAF24EA1F9}"/>
              </a:ext>
            </a:extLst>
          </p:cNvPr>
          <p:cNvSpPr/>
          <p:nvPr/>
        </p:nvSpPr>
        <p:spPr>
          <a:xfrm>
            <a:off x="3006204" y="7398604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72" y="0"/>
                </a:moveTo>
                <a:lnTo>
                  <a:pt x="47224" y="63350"/>
                </a:lnTo>
                <a:lnTo>
                  <a:pt x="12812" y="93414"/>
                </a:lnTo>
                <a:lnTo>
                  <a:pt x="0" y="137245"/>
                </a:lnTo>
                <a:lnTo>
                  <a:pt x="0" y="668602"/>
                </a:lnTo>
                <a:lnTo>
                  <a:pt x="19512" y="712540"/>
                </a:lnTo>
                <a:lnTo>
                  <a:pt x="183972" y="795291"/>
                </a:lnTo>
                <a:lnTo>
                  <a:pt x="183972" y="0"/>
                </a:lnTo>
                <a:close/>
              </a:path>
            </a:pathLst>
          </a:custGeom>
          <a:solidFill>
            <a:srgbClr val="F99D1C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3" name="object 110">
            <a:extLst>
              <a:ext uri="{FF2B5EF4-FFF2-40B4-BE49-F238E27FC236}">
                <a16:creationId xmlns:a16="http://schemas.microsoft.com/office/drawing/2014/main" id="{45139F95-C9FE-BEA9-A636-A91261F9F2C9}"/>
              </a:ext>
            </a:extLst>
          </p:cNvPr>
          <p:cNvSpPr/>
          <p:nvPr/>
        </p:nvSpPr>
        <p:spPr>
          <a:xfrm>
            <a:off x="2610906" y="7398609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69" y="0"/>
                </a:moveTo>
                <a:lnTo>
                  <a:pt x="47231" y="63346"/>
                </a:lnTo>
                <a:lnTo>
                  <a:pt x="12819" y="93410"/>
                </a:lnTo>
                <a:lnTo>
                  <a:pt x="0" y="137286"/>
                </a:lnTo>
                <a:lnTo>
                  <a:pt x="0" y="668552"/>
                </a:lnTo>
                <a:lnTo>
                  <a:pt x="19518" y="712536"/>
                </a:lnTo>
                <a:lnTo>
                  <a:pt x="183969" y="795283"/>
                </a:lnTo>
                <a:lnTo>
                  <a:pt x="183969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4" name="object 111">
            <a:extLst>
              <a:ext uri="{FF2B5EF4-FFF2-40B4-BE49-F238E27FC236}">
                <a16:creationId xmlns:a16="http://schemas.microsoft.com/office/drawing/2014/main" id="{EA2C66ED-C874-923E-F75C-F26CDD82795D}"/>
              </a:ext>
            </a:extLst>
          </p:cNvPr>
          <p:cNvSpPr/>
          <p:nvPr/>
        </p:nvSpPr>
        <p:spPr>
          <a:xfrm>
            <a:off x="1035697" y="7404634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72" y="0"/>
                </a:moveTo>
                <a:lnTo>
                  <a:pt x="47227" y="63349"/>
                </a:lnTo>
                <a:lnTo>
                  <a:pt x="12815" y="93413"/>
                </a:lnTo>
                <a:lnTo>
                  <a:pt x="0" y="137262"/>
                </a:lnTo>
                <a:lnTo>
                  <a:pt x="0" y="668582"/>
                </a:lnTo>
                <a:lnTo>
                  <a:pt x="19514" y="712539"/>
                </a:lnTo>
                <a:lnTo>
                  <a:pt x="183972" y="795289"/>
                </a:lnTo>
                <a:lnTo>
                  <a:pt x="18397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5" name="object 112">
            <a:extLst>
              <a:ext uri="{FF2B5EF4-FFF2-40B4-BE49-F238E27FC236}">
                <a16:creationId xmlns:a16="http://schemas.microsoft.com/office/drawing/2014/main" id="{F7597141-59FA-3B85-756F-4E0639925F18}"/>
              </a:ext>
            </a:extLst>
          </p:cNvPr>
          <p:cNvSpPr/>
          <p:nvPr/>
        </p:nvSpPr>
        <p:spPr>
          <a:xfrm>
            <a:off x="2215641" y="7398606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72" y="0"/>
                </a:moveTo>
                <a:lnTo>
                  <a:pt x="47227" y="63349"/>
                </a:lnTo>
                <a:lnTo>
                  <a:pt x="12815" y="93413"/>
                </a:lnTo>
                <a:lnTo>
                  <a:pt x="0" y="137263"/>
                </a:lnTo>
                <a:lnTo>
                  <a:pt x="0" y="668580"/>
                </a:lnTo>
                <a:lnTo>
                  <a:pt x="19514" y="712539"/>
                </a:lnTo>
                <a:lnTo>
                  <a:pt x="183972" y="795288"/>
                </a:lnTo>
                <a:lnTo>
                  <a:pt x="183972" y="0"/>
                </a:lnTo>
                <a:close/>
              </a:path>
            </a:pathLst>
          </a:custGeom>
          <a:solidFill>
            <a:srgbClr val="A1CFE7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6" name="object 113">
            <a:extLst>
              <a:ext uri="{FF2B5EF4-FFF2-40B4-BE49-F238E27FC236}">
                <a16:creationId xmlns:a16="http://schemas.microsoft.com/office/drawing/2014/main" id="{16CE737C-CED0-1E45-BF3F-5F6EA711EAB2}"/>
              </a:ext>
            </a:extLst>
          </p:cNvPr>
          <p:cNvSpPr/>
          <p:nvPr/>
        </p:nvSpPr>
        <p:spPr>
          <a:xfrm>
            <a:off x="7085147" y="1852269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90" h="504189">
                <a:moveTo>
                  <a:pt x="0" y="503986"/>
                </a:moveTo>
                <a:lnTo>
                  <a:pt x="503986" y="503986"/>
                </a:lnTo>
                <a:lnTo>
                  <a:pt x="503986" y="0"/>
                </a:lnTo>
                <a:lnTo>
                  <a:pt x="494868" y="0"/>
                </a:lnTo>
                <a:lnTo>
                  <a:pt x="0" y="0"/>
                </a:lnTo>
                <a:lnTo>
                  <a:pt x="0" y="503986"/>
                </a:lnTo>
                <a:close/>
              </a:path>
              <a:path w="504190" h="504189">
                <a:moveTo>
                  <a:pt x="78117" y="428866"/>
                </a:moveTo>
                <a:lnTo>
                  <a:pt x="425869" y="428866"/>
                </a:lnTo>
                <a:lnTo>
                  <a:pt x="425869" y="81114"/>
                </a:lnTo>
                <a:lnTo>
                  <a:pt x="419569" y="81114"/>
                </a:lnTo>
                <a:lnTo>
                  <a:pt x="78117" y="81114"/>
                </a:lnTo>
                <a:lnTo>
                  <a:pt x="78117" y="428866"/>
                </a:lnTo>
                <a:close/>
              </a:path>
              <a:path w="504190" h="504189">
                <a:moveTo>
                  <a:pt x="3530" y="500456"/>
                </a:moveTo>
                <a:lnTo>
                  <a:pt x="171475" y="332511"/>
                </a:lnTo>
              </a:path>
              <a:path w="504190" h="504189">
                <a:moveTo>
                  <a:pt x="3530" y="3530"/>
                </a:moveTo>
                <a:lnTo>
                  <a:pt x="171513" y="171513"/>
                </a:lnTo>
              </a:path>
              <a:path w="504190" h="504189">
                <a:moveTo>
                  <a:pt x="331101" y="331101"/>
                </a:moveTo>
                <a:lnTo>
                  <a:pt x="294087" y="355676"/>
                </a:lnTo>
                <a:lnTo>
                  <a:pt x="251988" y="363867"/>
                </a:lnTo>
                <a:lnTo>
                  <a:pt x="209891" y="355676"/>
                </a:lnTo>
                <a:lnTo>
                  <a:pt x="172885" y="331101"/>
                </a:lnTo>
                <a:lnTo>
                  <a:pt x="148310" y="294094"/>
                </a:lnTo>
                <a:lnTo>
                  <a:pt x="140119" y="251998"/>
                </a:lnTo>
                <a:lnTo>
                  <a:pt x="148310" y="209899"/>
                </a:lnTo>
                <a:lnTo>
                  <a:pt x="172885" y="172885"/>
                </a:lnTo>
                <a:lnTo>
                  <a:pt x="209891" y="148317"/>
                </a:lnTo>
                <a:lnTo>
                  <a:pt x="251988" y="140128"/>
                </a:lnTo>
                <a:lnTo>
                  <a:pt x="294087" y="148317"/>
                </a:lnTo>
                <a:lnTo>
                  <a:pt x="331101" y="172885"/>
                </a:lnTo>
                <a:lnTo>
                  <a:pt x="355669" y="209899"/>
                </a:lnTo>
                <a:lnTo>
                  <a:pt x="363858" y="251998"/>
                </a:lnTo>
                <a:lnTo>
                  <a:pt x="355669" y="294094"/>
                </a:lnTo>
                <a:lnTo>
                  <a:pt x="331101" y="331101"/>
                </a:lnTo>
                <a:close/>
              </a:path>
              <a:path w="504190" h="504189">
                <a:moveTo>
                  <a:pt x="330288" y="173697"/>
                </a:moveTo>
                <a:lnTo>
                  <a:pt x="500443" y="3530"/>
                </a:lnTo>
              </a:path>
              <a:path w="504190" h="504189">
                <a:moveTo>
                  <a:pt x="332892" y="332905"/>
                </a:moveTo>
                <a:lnTo>
                  <a:pt x="500443" y="500456"/>
                </a:lnTo>
              </a:path>
            </a:pathLst>
          </a:custGeom>
          <a:ln w="20751">
            <a:solidFill>
              <a:srgbClr val="F2632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7" name="object 114">
            <a:extLst>
              <a:ext uri="{FF2B5EF4-FFF2-40B4-BE49-F238E27FC236}">
                <a16:creationId xmlns:a16="http://schemas.microsoft.com/office/drawing/2014/main" id="{DB178BE7-B2F6-C55A-C11C-33AF12B0EC91}"/>
              </a:ext>
            </a:extLst>
          </p:cNvPr>
          <p:cNvSpPr/>
          <p:nvPr/>
        </p:nvSpPr>
        <p:spPr>
          <a:xfrm>
            <a:off x="2892567" y="1861233"/>
            <a:ext cx="485775" cy="488315"/>
          </a:xfrm>
          <a:custGeom>
            <a:avLst/>
            <a:gdLst/>
            <a:ahLst/>
            <a:cxnLst/>
            <a:rect l="l" t="t" r="r" b="b"/>
            <a:pathLst>
              <a:path w="485775" h="488314">
                <a:moveTo>
                  <a:pt x="0" y="139"/>
                </a:moveTo>
                <a:lnTo>
                  <a:pt x="242697" y="139"/>
                </a:lnTo>
                <a:lnTo>
                  <a:pt x="242697" y="243636"/>
                </a:lnTo>
              </a:path>
              <a:path w="485775" h="488314">
                <a:moveTo>
                  <a:pt x="1066" y="487197"/>
                </a:moveTo>
                <a:lnTo>
                  <a:pt x="485368" y="487197"/>
                </a:lnTo>
                <a:lnTo>
                  <a:pt x="485368" y="0"/>
                </a:lnTo>
                <a:lnTo>
                  <a:pt x="1066" y="0"/>
                </a:lnTo>
                <a:lnTo>
                  <a:pt x="1066" y="487197"/>
                </a:lnTo>
                <a:close/>
              </a:path>
              <a:path w="485775" h="488314">
                <a:moveTo>
                  <a:pt x="239039" y="81241"/>
                </a:moveTo>
                <a:lnTo>
                  <a:pt x="483425" y="81241"/>
                </a:lnTo>
              </a:path>
              <a:path w="485775" h="488314">
                <a:moveTo>
                  <a:pt x="2794" y="244170"/>
                </a:moveTo>
                <a:lnTo>
                  <a:pt x="483425" y="244170"/>
                </a:lnTo>
              </a:path>
              <a:path w="485775" h="488314">
                <a:moveTo>
                  <a:pt x="239039" y="162699"/>
                </a:moveTo>
                <a:lnTo>
                  <a:pt x="483425" y="162699"/>
                </a:lnTo>
              </a:path>
              <a:path w="485775" h="488314">
                <a:moveTo>
                  <a:pt x="79870" y="485762"/>
                </a:moveTo>
                <a:lnTo>
                  <a:pt x="79870" y="241376"/>
                </a:lnTo>
              </a:path>
              <a:path w="485775" h="488314">
                <a:moveTo>
                  <a:pt x="242798" y="487819"/>
                </a:moveTo>
                <a:lnTo>
                  <a:pt x="242798" y="241376"/>
                </a:lnTo>
              </a:path>
              <a:path w="485775" h="488314">
                <a:moveTo>
                  <a:pt x="161328" y="485762"/>
                </a:moveTo>
                <a:lnTo>
                  <a:pt x="161328" y="241376"/>
                </a:lnTo>
              </a:path>
            </a:pathLst>
          </a:custGeom>
          <a:ln w="20789">
            <a:solidFill>
              <a:srgbClr val="719D4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8" name="object 115">
            <a:extLst>
              <a:ext uri="{FF2B5EF4-FFF2-40B4-BE49-F238E27FC236}">
                <a16:creationId xmlns:a16="http://schemas.microsoft.com/office/drawing/2014/main" id="{84974AAA-5E56-DB07-4E7C-826842D0CCC2}"/>
              </a:ext>
            </a:extLst>
          </p:cNvPr>
          <p:cNvSpPr/>
          <p:nvPr/>
        </p:nvSpPr>
        <p:spPr>
          <a:xfrm>
            <a:off x="8452548" y="1842020"/>
            <a:ext cx="568960" cy="527050"/>
          </a:xfrm>
          <a:custGeom>
            <a:avLst/>
            <a:gdLst/>
            <a:ahLst/>
            <a:cxnLst/>
            <a:rect l="l" t="t" r="r" b="b"/>
            <a:pathLst>
              <a:path w="568959" h="527050">
                <a:moveTo>
                  <a:pt x="417575" y="386575"/>
                </a:moveTo>
                <a:lnTo>
                  <a:pt x="0" y="386575"/>
                </a:lnTo>
                <a:lnTo>
                  <a:pt x="0" y="0"/>
                </a:lnTo>
                <a:lnTo>
                  <a:pt x="417575" y="0"/>
                </a:lnTo>
                <a:lnTo>
                  <a:pt x="417575" y="386575"/>
                </a:lnTo>
                <a:close/>
              </a:path>
              <a:path w="568959" h="527050">
                <a:moveTo>
                  <a:pt x="493585" y="457111"/>
                </a:moveTo>
                <a:lnTo>
                  <a:pt x="76009" y="457111"/>
                </a:lnTo>
                <a:lnTo>
                  <a:pt x="76009" y="70535"/>
                </a:lnTo>
                <a:lnTo>
                  <a:pt x="493585" y="70535"/>
                </a:lnTo>
                <a:lnTo>
                  <a:pt x="493585" y="457111"/>
                </a:lnTo>
                <a:close/>
              </a:path>
              <a:path w="568959" h="527050">
                <a:moveTo>
                  <a:pt x="568642" y="526440"/>
                </a:moveTo>
                <a:lnTo>
                  <a:pt x="151066" y="526440"/>
                </a:lnTo>
                <a:lnTo>
                  <a:pt x="151066" y="139865"/>
                </a:lnTo>
                <a:lnTo>
                  <a:pt x="568642" y="139865"/>
                </a:lnTo>
                <a:lnTo>
                  <a:pt x="568642" y="526440"/>
                </a:lnTo>
                <a:close/>
              </a:path>
            </a:pathLst>
          </a:custGeom>
          <a:ln w="20828">
            <a:solidFill>
              <a:srgbClr val="F99D1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9" name="object 116">
            <a:extLst>
              <a:ext uri="{FF2B5EF4-FFF2-40B4-BE49-F238E27FC236}">
                <a16:creationId xmlns:a16="http://schemas.microsoft.com/office/drawing/2014/main" id="{18A518B3-86E5-2729-4347-8FC304DF2C63}"/>
              </a:ext>
            </a:extLst>
          </p:cNvPr>
          <p:cNvSpPr/>
          <p:nvPr/>
        </p:nvSpPr>
        <p:spPr>
          <a:xfrm>
            <a:off x="4228468" y="1797996"/>
            <a:ext cx="614045" cy="614045"/>
          </a:xfrm>
          <a:custGeom>
            <a:avLst/>
            <a:gdLst/>
            <a:ahLst/>
            <a:cxnLst/>
            <a:rect l="l" t="t" r="r" b="b"/>
            <a:pathLst>
              <a:path w="614045" h="614044">
                <a:moveTo>
                  <a:pt x="86766" y="526783"/>
                </a:moveTo>
                <a:lnTo>
                  <a:pt x="531342" y="526783"/>
                </a:lnTo>
                <a:lnTo>
                  <a:pt x="531342" y="82207"/>
                </a:lnTo>
                <a:lnTo>
                  <a:pt x="523303" y="82207"/>
                </a:lnTo>
                <a:lnTo>
                  <a:pt x="86766" y="82207"/>
                </a:lnTo>
                <a:lnTo>
                  <a:pt x="86766" y="526783"/>
                </a:lnTo>
                <a:close/>
              </a:path>
              <a:path w="614045" h="614044">
                <a:moveTo>
                  <a:pt x="89877" y="523671"/>
                </a:moveTo>
                <a:lnTo>
                  <a:pt x="523582" y="89801"/>
                </a:lnTo>
              </a:path>
              <a:path w="614045" h="614044">
                <a:moveTo>
                  <a:pt x="89801" y="89877"/>
                </a:moveTo>
                <a:lnTo>
                  <a:pt x="523671" y="523582"/>
                </a:lnTo>
              </a:path>
              <a:path w="614045" h="614044">
                <a:moveTo>
                  <a:pt x="0" y="306793"/>
                </a:moveTo>
                <a:lnTo>
                  <a:pt x="613460" y="306679"/>
                </a:lnTo>
              </a:path>
              <a:path w="614045" h="614044">
                <a:moveTo>
                  <a:pt x="306679" y="0"/>
                </a:moveTo>
                <a:lnTo>
                  <a:pt x="306793" y="613460"/>
                </a:lnTo>
              </a:path>
            </a:pathLst>
          </a:custGeom>
          <a:ln w="20739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30" name="object 117">
            <a:extLst>
              <a:ext uri="{FF2B5EF4-FFF2-40B4-BE49-F238E27FC236}">
                <a16:creationId xmlns:a16="http://schemas.microsoft.com/office/drawing/2014/main" id="{FAD083C9-A385-73F4-53A0-0A6553A35AFB}"/>
              </a:ext>
            </a:extLst>
          </p:cNvPr>
          <p:cNvSpPr/>
          <p:nvPr/>
        </p:nvSpPr>
        <p:spPr>
          <a:xfrm>
            <a:off x="5642723" y="1807162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4">
                <a:moveTo>
                  <a:pt x="294271" y="588543"/>
                </a:moveTo>
                <a:lnTo>
                  <a:pt x="588543" y="294271"/>
                </a:lnTo>
                <a:lnTo>
                  <a:pt x="294271" y="0"/>
                </a:lnTo>
                <a:lnTo>
                  <a:pt x="0" y="294271"/>
                </a:lnTo>
                <a:lnTo>
                  <a:pt x="294271" y="588543"/>
                </a:lnTo>
                <a:close/>
              </a:path>
              <a:path w="588645" h="588644">
                <a:moveTo>
                  <a:pt x="294271" y="482612"/>
                </a:moveTo>
                <a:lnTo>
                  <a:pt x="482612" y="294271"/>
                </a:lnTo>
                <a:lnTo>
                  <a:pt x="294271" y="105943"/>
                </a:lnTo>
                <a:lnTo>
                  <a:pt x="105930" y="294271"/>
                </a:lnTo>
                <a:lnTo>
                  <a:pt x="294271" y="482612"/>
                </a:lnTo>
                <a:close/>
              </a:path>
              <a:path w="588645" h="588644">
                <a:moveTo>
                  <a:pt x="86194" y="502348"/>
                </a:moveTo>
                <a:lnTo>
                  <a:pt x="502348" y="502348"/>
                </a:lnTo>
                <a:lnTo>
                  <a:pt x="502348" y="86194"/>
                </a:lnTo>
                <a:lnTo>
                  <a:pt x="86194" y="86194"/>
                </a:lnTo>
                <a:lnTo>
                  <a:pt x="86194" y="502348"/>
                </a:lnTo>
                <a:close/>
              </a:path>
            </a:pathLst>
          </a:custGeom>
          <a:ln w="20751">
            <a:solidFill>
              <a:srgbClr val="A1CFE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31" name="object 118">
            <a:extLst>
              <a:ext uri="{FF2B5EF4-FFF2-40B4-BE49-F238E27FC236}">
                <a16:creationId xmlns:a16="http://schemas.microsoft.com/office/drawing/2014/main" id="{7A2084D1-9AA9-6743-4014-729A487F2EE6}"/>
              </a:ext>
            </a:extLst>
          </p:cNvPr>
          <p:cNvSpPr/>
          <p:nvPr/>
        </p:nvSpPr>
        <p:spPr>
          <a:xfrm>
            <a:off x="1437111" y="1806366"/>
            <a:ext cx="590550" cy="590550"/>
          </a:xfrm>
          <a:custGeom>
            <a:avLst/>
            <a:gdLst/>
            <a:ahLst/>
            <a:cxnLst/>
            <a:rect l="l" t="t" r="r" b="b"/>
            <a:pathLst>
              <a:path w="590550" h="590550">
                <a:moveTo>
                  <a:pt x="295135" y="395731"/>
                </a:moveTo>
                <a:lnTo>
                  <a:pt x="395744" y="295122"/>
                </a:lnTo>
                <a:lnTo>
                  <a:pt x="295135" y="194525"/>
                </a:lnTo>
                <a:lnTo>
                  <a:pt x="194525" y="295122"/>
                </a:lnTo>
                <a:lnTo>
                  <a:pt x="295135" y="395731"/>
                </a:lnTo>
                <a:close/>
              </a:path>
              <a:path w="590550" h="590550">
                <a:moveTo>
                  <a:pt x="295135" y="590245"/>
                </a:moveTo>
                <a:lnTo>
                  <a:pt x="590270" y="295122"/>
                </a:lnTo>
                <a:lnTo>
                  <a:pt x="295135" y="0"/>
                </a:lnTo>
                <a:lnTo>
                  <a:pt x="0" y="295122"/>
                </a:lnTo>
                <a:lnTo>
                  <a:pt x="295135" y="590245"/>
                </a:lnTo>
                <a:close/>
              </a:path>
              <a:path w="590550" h="590550">
                <a:moveTo>
                  <a:pt x="295135" y="501815"/>
                </a:moveTo>
                <a:lnTo>
                  <a:pt x="501815" y="295122"/>
                </a:lnTo>
                <a:lnTo>
                  <a:pt x="295135" y="88430"/>
                </a:lnTo>
                <a:lnTo>
                  <a:pt x="88455" y="295122"/>
                </a:lnTo>
                <a:lnTo>
                  <a:pt x="295135" y="501815"/>
                </a:lnTo>
                <a:close/>
              </a:path>
            </a:pathLst>
          </a:custGeom>
          <a:ln w="21043">
            <a:solidFill>
              <a:srgbClr val="BBC5A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9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993153-0339-2222-278C-9C61AA2B2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663329-B90E-911E-1BD9-CE980C848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2400" y="4937952"/>
            <a:ext cx="13868400" cy="661720"/>
          </a:xfrm>
        </p:spPr>
        <p:txBody>
          <a:bodyPr/>
          <a:lstStyle/>
          <a:p>
            <a:r>
              <a:rPr lang="en-US" dirty="0"/>
              <a:t>Topics We’ll Cover</a:t>
            </a:r>
          </a:p>
          <a:p>
            <a:r>
              <a:rPr lang="en-US" dirty="0"/>
              <a:t>Additional Topics We’ll Cover</a:t>
            </a:r>
          </a:p>
        </p:txBody>
      </p:sp>
    </p:spTree>
    <p:extLst>
      <p:ext uri="{BB962C8B-B14F-4D97-AF65-F5344CB8AC3E}">
        <p14:creationId xmlns:p14="http://schemas.microsoft.com/office/powerpoint/2010/main" val="346824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7A52F3-93B4-CC4A-CD79-384E1421F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B7ABC-944A-2C53-0DFC-9208A17FA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2400" y="4937952"/>
            <a:ext cx="14020800" cy="661720"/>
          </a:xfrm>
        </p:spPr>
        <p:txBody>
          <a:bodyPr/>
          <a:lstStyle/>
          <a:p>
            <a:r>
              <a:rPr lang="en-US" dirty="0"/>
              <a:t>Topics We’ll Cover</a:t>
            </a:r>
          </a:p>
          <a:p>
            <a:r>
              <a:rPr lang="en-US" dirty="0"/>
              <a:t>Additional Topics We’ll Cover</a:t>
            </a:r>
          </a:p>
        </p:txBody>
      </p:sp>
    </p:spTree>
    <p:extLst>
      <p:ext uri="{BB962C8B-B14F-4D97-AF65-F5344CB8AC3E}">
        <p14:creationId xmlns:p14="http://schemas.microsoft.com/office/powerpoint/2010/main" val="318504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4010D-2D8C-CA3D-4EDB-F4DEBD429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EAC4A-F853-EDA5-46E3-1DFD0C51F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2400" y="2514600"/>
            <a:ext cx="13868400" cy="992579"/>
          </a:xfrm>
        </p:spPr>
        <p:txBody>
          <a:bodyPr/>
          <a:lstStyle/>
          <a:p>
            <a:r>
              <a:rPr lang="en-US" dirty="0"/>
              <a:t>Topics We’ll Cover</a:t>
            </a:r>
          </a:p>
          <a:p>
            <a:r>
              <a:rPr lang="en-US" dirty="0"/>
              <a:t>Additional Topics We’ll Cover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2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29E0B-208E-DF91-2E92-FBB2CDC1A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DB5FE-E765-D1A1-564A-8B0422852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Topics We’ll Cover</a:t>
            </a:r>
          </a:p>
          <a:p>
            <a:r>
              <a:rPr lang="en-US" dirty="0"/>
              <a:t>Additional Topics We’ll Cover</a:t>
            </a:r>
          </a:p>
        </p:txBody>
      </p:sp>
    </p:spTree>
    <p:extLst>
      <p:ext uri="{BB962C8B-B14F-4D97-AF65-F5344CB8AC3E}">
        <p14:creationId xmlns:p14="http://schemas.microsoft.com/office/powerpoint/2010/main" val="51147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D9759-DADB-6E79-5BB7-8077E15795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pic>
        <p:nvPicPr>
          <p:cNvPr id="6" name="Picture Placeholder 5" descr="A pool with a bench and a bag&#10;&#10;Description automatically generated">
            <a:extLst>
              <a:ext uri="{FF2B5EF4-FFF2-40B4-BE49-F238E27FC236}">
                <a16:creationId xmlns:a16="http://schemas.microsoft.com/office/drawing/2014/main" id="{BD1F2CE6-6EB8-E01D-1020-D4264F8B459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" name="Picture Placeholder 7" descr="A patio with a table and chairs&#10;&#10;Description automatically generated">
            <a:extLst>
              <a:ext uri="{FF2B5EF4-FFF2-40B4-BE49-F238E27FC236}">
                <a16:creationId xmlns:a16="http://schemas.microsoft.com/office/drawing/2014/main" id="{056CEDAC-2814-333C-5FA2-0E46086653D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4758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328</Words>
  <Application>Microsoft Macintosh PowerPoint</Application>
  <PresentationFormat>Custom</PresentationFormat>
  <Paragraphs>124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TT Commons</vt:lpstr>
      <vt:lpstr>TT Commons Bold</vt:lpstr>
      <vt:lpstr>Trebuchet MS</vt:lpstr>
      <vt:lpstr>Courier New</vt:lpstr>
      <vt:lpstr>TT Commons Medium</vt:lpstr>
      <vt:lpstr>Denton Text</vt:lpstr>
      <vt:lpstr>Cambria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OldcastleAPG</dc:title>
  <dc:subject/>
  <dc:creator>OldcastleAPG</dc:creator>
  <cp:keywords/>
  <dc:description/>
  <cp:lastModifiedBy>Burgund, Danielle</cp:lastModifiedBy>
  <cp:revision>23</cp:revision>
  <dcterms:created xsi:type="dcterms:W3CDTF">2024-04-22T20:24:27Z</dcterms:created>
  <dcterms:modified xsi:type="dcterms:W3CDTF">2024-04-26T19:09:24Z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2024-04-18T10:00:00Z</vt:filetime>
  </property>
  <property fmtid="{D5CDD505-2E9C-101B-9397-08002B2CF9AE}" pid="3" name="Creator">
    <vt:lpwstr>Adobe InDesign 19.3 (Macintosh)</vt:lpwstr>
  </property>
  <property fmtid="{D5CDD505-2E9C-101B-9397-08002B2CF9AE}" pid="4" name="LastSaved">
    <vt:filetime>2024-04-21T10:00:00Z</vt:filetime>
  </property>
</Properties>
</file>